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2" r:id="rId6"/>
    <p:sldId id="265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56"/>
            <p14:sldId id="266"/>
            <p14:sldId id="267"/>
            <p14:sldId id="268"/>
            <p14:sldId id="262"/>
            <p14:sldId id="265"/>
            <p14:sldId id="264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“CHRIST AROSE”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0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(ROM. 10:8-9) – “…THE WORD OF FAITH WHICH WE PREACH; THAT IF YOU WILL CONFESS WITH YOUR MOUTH THE LORD JESUS, AND SHALL BELIEVE IN YOUR HEART THAT GOD RAISED HIM FROM THE DEAD, YOU WILL BE SAVED”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59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(ACTS 17:30-31) – “…BUT NOW COMMANDS ALL MEN EVERYWHERE TO REPENT; BECAUSE HE HAS APPOINTED A DAY IN WHICH HE WILL JUDGE THE WORLD IN RIGHTEOUSNESS BY THAT MAN WHOM HE HAS ORDAINED; WHEREOF HE HAS GIVEN ASSURANCE UNTO ALL MEN, IN THAT HE RAISED HIM FROM THE DEAD”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66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(ROM. 6:4) – “THEREFORE WE ARE BURIED WITH HIM BY BAPTISM INTO DEATH; THAT LIKE AS CHRIST WAS RAISED FROM THE DEAD BY THE GLORY  OF THE FATHER, EVEN SO WE ALSO SHOULD WALK IN NEWNESS OF LIFE.”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92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REASONS TO BELIEVE: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IT HAD BEEN PROPHESIED ABOUT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(MT. 16:21; 26:32)  </a:t>
            </a:r>
          </a:p>
          <a:p>
            <a:pPr marL="0" indent="0">
              <a:buNone/>
            </a:pPr>
            <a:r>
              <a:rPr lang="en-US" sz="4400" dirty="0"/>
              <a:t>	(</a:t>
            </a:r>
            <a:r>
              <a:rPr lang="en-US" sz="4400" dirty="0" smtClean="0"/>
              <a:t>MK. 16:6-7)</a:t>
            </a:r>
          </a:p>
          <a:p>
            <a:endParaRPr lang="en-US" sz="4400" dirty="0"/>
          </a:p>
          <a:p>
            <a:endParaRPr lang="en-US" sz="4400" dirty="0"/>
          </a:p>
          <a:p>
            <a:pPr marL="742950" indent="-742950">
              <a:buFont typeface="+mj-lt"/>
              <a:buAutoNum type="arabicPeriod"/>
            </a:pPr>
            <a:endParaRPr lang="en-US" sz="4400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8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REASONS TO BELIEVE: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IT HAD BEEN PROPHESIED ABOUT</a:t>
            </a:r>
          </a:p>
          <a:p>
            <a:r>
              <a:rPr lang="en-US" sz="4400" dirty="0" smtClean="0"/>
              <a:t>THE EMPTY GRAVE 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(JN. 19:38-42)</a:t>
            </a:r>
          </a:p>
          <a:p>
            <a:endParaRPr lang="en-US" sz="4400" dirty="0"/>
          </a:p>
          <a:p>
            <a:endParaRPr lang="en-US" sz="4400" dirty="0"/>
          </a:p>
          <a:p>
            <a:pPr marL="742950" indent="-742950">
              <a:buFont typeface="+mj-lt"/>
              <a:buAutoNum type="arabicPeriod"/>
            </a:pPr>
            <a:endParaRPr lang="en-US" sz="4400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45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REASONS TO BELIEVE: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IT HAD BEEN PROPHESIED ABOUT</a:t>
            </a:r>
          </a:p>
          <a:p>
            <a:r>
              <a:rPr lang="en-US" sz="4400" dirty="0" smtClean="0"/>
              <a:t>THE EMPTY GRAVE</a:t>
            </a:r>
          </a:p>
          <a:p>
            <a:r>
              <a:rPr lang="en-US" sz="4400" dirty="0" smtClean="0"/>
              <a:t>EYEWITNESS TESTIMONY</a:t>
            </a:r>
          </a:p>
          <a:p>
            <a:endParaRPr lang="en-US" sz="4400" dirty="0"/>
          </a:p>
          <a:p>
            <a:endParaRPr lang="en-US" sz="4400" dirty="0"/>
          </a:p>
          <a:p>
            <a:pPr marL="742950" indent="-742950">
              <a:buFont typeface="+mj-lt"/>
              <a:buAutoNum type="arabicPeriod"/>
            </a:pPr>
            <a:endParaRPr lang="en-US" sz="4400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45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REASONS TO BELIEVE: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IT HAD BEEN PROPHESIED ABOUT</a:t>
            </a:r>
          </a:p>
          <a:p>
            <a:r>
              <a:rPr lang="en-US" sz="4400" dirty="0" smtClean="0"/>
              <a:t>THE EMPTY GRAVE</a:t>
            </a:r>
          </a:p>
          <a:p>
            <a:r>
              <a:rPr lang="en-US" sz="4400" dirty="0" smtClean="0"/>
              <a:t>EYEWITNESS TESTIMONY</a:t>
            </a:r>
          </a:p>
          <a:p>
            <a:r>
              <a:rPr lang="en-US" sz="4400" dirty="0" smtClean="0"/>
              <a:t>THE APOSTLES TRANSFORMED LIVES – (MT. 26:56+) (ACTS 5:27+)</a:t>
            </a:r>
          </a:p>
          <a:p>
            <a:endParaRPr lang="en-US" sz="4400" dirty="0"/>
          </a:p>
          <a:p>
            <a:endParaRPr lang="en-US" sz="4400" dirty="0"/>
          </a:p>
          <a:p>
            <a:pPr marL="742950" indent="-742950">
              <a:buFont typeface="+mj-lt"/>
              <a:buAutoNum type="arabicPeriod"/>
            </a:pPr>
            <a:endParaRPr lang="en-US" sz="4400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45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214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“CHRIST AROSE”</vt:lpstr>
      <vt:lpstr>PowerPoint Presentation</vt:lpstr>
      <vt:lpstr>PowerPoint Presentation</vt:lpstr>
      <vt:lpstr>PowerPoint Presentation</vt:lpstr>
      <vt:lpstr>REASONS TO BELIEVE:</vt:lpstr>
      <vt:lpstr>REASONS TO BELIEVE:</vt:lpstr>
      <vt:lpstr>REASONS TO BELIEVE:</vt:lpstr>
      <vt:lpstr>REASONS TO BELIEVE: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4th street church</cp:lastModifiedBy>
  <cp:revision>55</cp:revision>
  <dcterms:created xsi:type="dcterms:W3CDTF">2015-11-19T20:49:09Z</dcterms:created>
  <dcterms:modified xsi:type="dcterms:W3CDTF">2016-12-22T16:51:20Z</dcterms:modified>
</cp:coreProperties>
</file>