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8" r:id="rId2"/>
    <p:sldId id="264" r:id="rId3"/>
    <p:sldId id="266" r:id="rId4"/>
    <p:sldId id="265" r:id="rId5"/>
    <p:sldId id="267" r:id="rId6"/>
    <p:sldId id="268" r:id="rId7"/>
    <p:sldId id="269" r:id="rId8"/>
    <p:sldId id="270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5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12/22/2016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7785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12/22/2016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80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12/22/2016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626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12/22/2016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339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12/22/2016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364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12/22/2016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2399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12/22/2016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6475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12/22/2016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163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12/22/2016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785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12/22/2016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1218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12/22/2016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030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61A976-4ADB-474A-89AB-61C5EEF0ED2E}" type="datetimeFigureOut">
              <a:rPr lang="en-US" smtClean="0"/>
              <a:t>12/22/2016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3971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“THE EFFECTS OF KNOWLEDGE”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(COL. </a:t>
            </a:r>
            <a:r>
              <a:rPr lang="en-US" smtClean="0"/>
              <a:t>1:9-12)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6614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COL. 1:10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“</a:t>
            </a:r>
            <a:r>
              <a:rPr lang="en-US" sz="4800" u="sng" dirty="0" smtClean="0"/>
              <a:t>THAT YOU MIGHT WALK WORTHY OF THE LORD UNTO ALL PLEASING</a:t>
            </a:r>
            <a:r>
              <a:rPr lang="en-US" dirty="0" smtClean="0"/>
              <a:t>, BEING FRUITFUL IN EVERY GOOD WORK, AND INCREASING IN THE KNOWLDEGE OF GOD”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0050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COL. 1:10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“THAT YOU MIGHT WALK WORTHY OF THE LORD UNTO ALL PLEASING, </a:t>
            </a:r>
            <a:r>
              <a:rPr lang="en-US" sz="4800" u="sng" dirty="0" smtClean="0"/>
              <a:t>BEING FRUITFUL IN EVERY GOOD WORK</a:t>
            </a:r>
            <a:r>
              <a:rPr lang="en-US" dirty="0" smtClean="0"/>
              <a:t>, AND INCREASING IN THE KNOWLDEGE OF GOD”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6833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COL. 1:10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“THAT YOU MIGHT WALK WORTHY OF THE LORD UNTO ALL PLEASING, BEING FRUITFUL IN EVERY GOOD WORK, AND</a:t>
            </a:r>
            <a:r>
              <a:rPr lang="en-US" sz="4800" u="sng" dirty="0" smtClean="0"/>
              <a:t> INCREASING IN THE KNOWLDEGE OF GOD</a:t>
            </a:r>
            <a:r>
              <a:rPr lang="en-US" dirty="0" smtClean="0"/>
              <a:t>”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6833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COL. 1:11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“</a:t>
            </a:r>
            <a:r>
              <a:rPr lang="en-US" sz="4800" u="sng" dirty="0" smtClean="0"/>
              <a:t>STRENGTHEDNED BY HIS MIGHT, ACCORDING TO HIS GLORIOUS POWER</a:t>
            </a:r>
            <a:r>
              <a:rPr lang="en-US" dirty="0" smtClean="0"/>
              <a:t>, UNTO ALL PATIENCE AND LONGSUFFERING WITH JOYFULLNESS”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2504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COL. 1:11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“STRENGTHEDNED BY HIS MIGHT, ACCORDING TO HIS GLORIOUS POWER, </a:t>
            </a:r>
            <a:r>
              <a:rPr lang="en-US" sz="4800" u="sng" dirty="0" smtClean="0"/>
              <a:t>UNTO ALL PATIENCE AND LONGSUFFERING WITH JOYFULLNESS</a:t>
            </a:r>
            <a:r>
              <a:rPr lang="en-US" dirty="0" smtClean="0"/>
              <a:t>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9267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COL. 1:12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“</a:t>
            </a:r>
            <a:r>
              <a:rPr lang="en-US" sz="4800" u="sng" dirty="0" smtClean="0"/>
              <a:t>GIVING THANKS UNTO THE FATHER</a:t>
            </a:r>
            <a:r>
              <a:rPr lang="en-US" dirty="0" smtClean="0"/>
              <a:t>, WHICH HAS MADE US MEET TO BE  PARTAKERS OF THE INHERITANCE OF THE SAINTS IN LIGHT”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5198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COL. 1:12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“GIVING THANKS UNTO THE FATHER, WHICH HAS MADE US MEET TO BE  </a:t>
            </a:r>
            <a:r>
              <a:rPr lang="en-US" sz="4800" u="sng" dirty="0" smtClean="0"/>
              <a:t>PARTAKERS OF THE INHERITANCE</a:t>
            </a:r>
            <a:r>
              <a:rPr lang="en-US" dirty="0" smtClean="0"/>
              <a:t> OF THE SAINTS IN LIGHT”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6401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254</TotalTime>
  <Words>204</Words>
  <Application>Microsoft Office PowerPoint</Application>
  <PresentationFormat>On-screen Show (4:3)</PresentationFormat>
  <Paragraphs>16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“THE EFFECTS OF KNOWLEDGE”</vt:lpstr>
      <vt:lpstr>COL. 1:10</vt:lpstr>
      <vt:lpstr>COL. 1:10</vt:lpstr>
      <vt:lpstr>COL. 1:10</vt:lpstr>
      <vt:lpstr>COL. 1:11</vt:lpstr>
      <vt:lpstr>COL. 1:11</vt:lpstr>
      <vt:lpstr>COL. 1:12</vt:lpstr>
      <vt:lpstr>COL. 1:12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JESUS’ VIEW OF TRUTH</dc:title>
  <dc:creator>4th street church</dc:creator>
  <cp:lastModifiedBy>4th street church</cp:lastModifiedBy>
  <cp:revision>56</cp:revision>
  <dcterms:created xsi:type="dcterms:W3CDTF">2015-11-19T20:45:57Z</dcterms:created>
  <dcterms:modified xsi:type="dcterms:W3CDTF">2016-12-22T16:58:31Z</dcterms:modified>
</cp:coreProperties>
</file>