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4" r:id="rId3"/>
    <p:sldId id="266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PROVIDENCE OF GOD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1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“EYES TO SEE”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NEEDS PROVIDED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(PHIL. 4:18-19)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05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“EYES TO SEE”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NEEDS PROVIDED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OPPORTUNITIES PROVIDED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(ACTS 14:27)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18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“EYES TO SEE”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NEEDS PROVIDED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OPPORTUNITIES PROVIDED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CHASTENING PROVIDED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(HEB. 12:5-10)  (ROM. </a:t>
            </a:r>
            <a:r>
              <a:rPr lang="en-US" smtClean="0"/>
              <a:t>8:28)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918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31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PROVIDENCE OF GOD</vt:lpstr>
      <vt:lpstr>“EYES TO SEE”</vt:lpstr>
      <vt:lpstr>“EYES TO SEE”</vt:lpstr>
      <vt:lpstr>“EYES TO SEE”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52</cp:revision>
  <dcterms:created xsi:type="dcterms:W3CDTF">2015-11-19T20:45:57Z</dcterms:created>
  <dcterms:modified xsi:type="dcterms:W3CDTF">2016-12-01T18:07:19Z</dcterms:modified>
</cp:coreProperties>
</file>