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4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“TRUTHS ABOUT TRIALS”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PET. 1:3-9)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TRUTHS ABOUT TRIALS: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ARE REAL – (v. 6)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(JAM. 1:2)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8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TRUTHS ABOUT TRIALS: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ARE REAL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COME IN VARIOUS WAYS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(II COR. 12:9)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TRUTHS ABOUT TRIALS: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ARE REAL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COME IN VARIOUS WAYS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CAN BE BENEFICIAL</a:t>
            </a:r>
          </a:p>
          <a:p>
            <a:pPr marL="0" indent="0">
              <a:buNone/>
            </a:pPr>
            <a:r>
              <a:rPr lang="en-US" sz="4400" dirty="0"/>
              <a:t>	</a:t>
            </a:r>
            <a:r>
              <a:rPr lang="en-US" sz="4400" dirty="0" smtClean="0"/>
              <a:t>(PS. 119:71)</a:t>
            </a:r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TRUTHS ABOUT TRIALS: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ARE REAL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COME IN VARIOUS WAYS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CAN BE BENEFICIAL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THEY HAVE A PURPOSE – (v. 7) </a:t>
            </a:r>
            <a:endParaRPr lang="en-US" sz="4400" dirty="0" smtClean="0"/>
          </a:p>
          <a:p>
            <a:pPr marL="742950" indent="-742950">
              <a:buFont typeface="+mj-lt"/>
              <a:buAutoNum type="arabicPeriod"/>
            </a:pPr>
            <a:endParaRPr lang="en-US" sz="4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4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78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“TRUTHS ABOUT TRIALS”</vt:lpstr>
      <vt:lpstr>TRUTHS ABOUT TRIALS: </vt:lpstr>
      <vt:lpstr>TRUTHS ABOUT TRIALS: </vt:lpstr>
      <vt:lpstr>TRUTHS ABOUT TRIALS: </vt:lpstr>
      <vt:lpstr>TRUTHS ABOUT TRIALS: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4th street church</cp:lastModifiedBy>
  <cp:revision>45</cp:revision>
  <dcterms:created xsi:type="dcterms:W3CDTF">2015-11-19T20:49:09Z</dcterms:created>
  <dcterms:modified xsi:type="dcterms:W3CDTF">2016-11-11T17:04:26Z</dcterms:modified>
</cp:coreProperties>
</file>