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“THE APOSTLES:</a:t>
            </a:r>
            <a:br>
              <a:rPr lang="en-US" b="1" dirty="0" smtClean="0"/>
            </a:br>
            <a:r>
              <a:rPr lang="en-US" b="1" dirty="0" smtClean="0"/>
              <a:t>AMBASSADORS FOR CHRIST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2:4, 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ROLE OF THE APOSTLES: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“ONE SENT”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28:18+)  (ACTS 26:16-18)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10:13-15)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ROLE OF THE APOSTLES: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“ONE SENT”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WITNESSES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1:8, 21-22; 2:32; 3:15; 4:33; 5:32)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1:1-3)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ROLE OF THE APOSTLES: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“ONE SENT”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WITNESSES</a:t>
            </a:r>
            <a:endParaRPr lang="en-US" dirty="0"/>
          </a:p>
          <a:p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AMBASSADORS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5:18-22)  (II PET. 1:3-4; 3:1-2)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</a:t>
            </a:r>
            <a:r>
              <a:rPr lang="en-US" smtClean="0"/>
              <a:t>1:1-2)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“THE APOSTLES: AMBASSADORS FOR CHRIST”</vt:lpstr>
      <vt:lpstr>ROLE OF THE APOSTLES: </vt:lpstr>
      <vt:lpstr>ROLE OF THE APOSTLES: </vt:lpstr>
      <vt:lpstr>ROLE OF THE APOSTLES: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39</cp:revision>
  <dcterms:created xsi:type="dcterms:W3CDTF">2015-11-19T20:49:09Z</dcterms:created>
  <dcterms:modified xsi:type="dcterms:W3CDTF">2016-08-26T14:10:59Z</dcterms:modified>
</cp:coreProperties>
</file>