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58" r:id="rId3"/>
    <p:sldId id="1296" r:id="rId4"/>
    <p:sldId id="1297" r:id="rId5"/>
    <p:sldId id="1298" r:id="rId6"/>
    <p:sldId id="1299" r:id="rId7"/>
    <p:sldId id="1300" r:id="rId8"/>
    <p:sldId id="1247" r:id="rId9"/>
    <p:sldId id="1301" r:id="rId10"/>
    <p:sldId id="1302" r:id="rId11"/>
    <p:sldId id="1303" r:id="rId12"/>
    <p:sldId id="1304" r:id="rId13"/>
    <p:sldId id="1305" r:id="rId14"/>
    <p:sldId id="1306" r:id="rId15"/>
    <p:sldId id="1307" r:id="rId16"/>
    <p:sldId id="1308" r:id="rId17"/>
    <p:sldId id="1309" r:id="rId18"/>
    <p:sldId id="1310" r:id="rId19"/>
    <p:sldId id="1311" r:id="rId20"/>
    <p:sldId id="1312" r:id="rId21"/>
    <p:sldId id="1313" r:id="rId22"/>
    <p:sldId id="1314" r:id="rId23"/>
    <p:sldId id="1248" r:id="rId24"/>
    <p:sldId id="1315" r:id="rId25"/>
    <p:sldId id="1316" r:id="rId26"/>
    <p:sldId id="1317" r:id="rId27"/>
    <p:sldId id="1318" r:id="rId28"/>
    <p:sldId id="1319" r:id="rId29"/>
    <p:sldId id="1320" r:id="rId30"/>
    <p:sldId id="1321" r:id="rId31"/>
    <p:sldId id="1322" r:id="rId32"/>
    <p:sldId id="1323" r:id="rId33"/>
    <p:sldId id="1324" r:id="rId34"/>
    <p:sldId id="1325" r:id="rId35"/>
    <p:sldId id="1326" r:id="rId36"/>
    <p:sldId id="1327" r:id="rId37"/>
    <p:sldId id="1328" r:id="rId38"/>
    <p:sldId id="1329" r:id="rId39"/>
    <p:sldId id="1330" r:id="rId40"/>
    <p:sldId id="1331" r:id="rId41"/>
    <p:sldId id="1249" r:id="rId42"/>
    <p:sldId id="1332" r:id="rId43"/>
    <p:sldId id="1333" r:id="rId44"/>
    <p:sldId id="1334" r:id="rId45"/>
    <p:sldId id="1335" r:id="rId46"/>
    <p:sldId id="1336" r:id="rId47"/>
    <p:sldId id="1337" r:id="rId48"/>
    <p:sldId id="1338" r:id="rId49"/>
    <p:sldId id="1339" r:id="rId50"/>
    <p:sldId id="1340" r:id="rId51"/>
    <p:sldId id="1341" r:id="rId52"/>
    <p:sldId id="1342" r:id="rId53"/>
    <p:sldId id="1343" r:id="rId54"/>
    <p:sldId id="1250" r:id="rId55"/>
    <p:sldId id="1344" r:id="rId56"/>
    <p:sldId id="1345" r:id="rId57"/>
    <p:sldId id="1346" r:id="rId58"/>
    <p:sldId id="1347" r:id="rId59"/>
    <p:sldId id="1348" r:id="rId60"/>
    <p:sldId id="1349" r:id="rId61"/>
    <p:sldId id="1350" r:id="rId62"/>
    <p:sldId id="1351" r:id="rId63"/>
    <p:sldId id="1352" r:id="rId64"/>
    <p:sldId id="1353" r:id="rId65"/>
    <p:sldId id="1354" r:id="rId66"/>
    <p:sldId id="1355" r:id="rId67"/>
    <p:sldId id="1356" r:id="rId68"/>
    <p:sldId id="1357" r:id="rId69"/>
    <p:sldId id="1358" r:id="rId70"/>
    <p:sldId id="1359" r:id="rId71"/>
    <p:sldId id="1360" r:id="rId72"/>
    <p:sldId id="1361" r:id="rId73"/>
    <p:sldId id="1362" r:id="rId74"/>
    <p:sldId id="1363" r:id="rId75"/>
    <p:sldId id="1364" r:id="rId76"/>
    <p:sldId id="1365" r:id="rId7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00"/>
    <a:srgbClr val="00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88" d="100"/>
          <a:sy n="88" d="100"/>
        </p:scale>
        <p:origin x="-1452" y="-10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Diligently Seeking God</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do not know the one true God and therefore choose to live for </a:t>
            </a:r>
            <a:r>
              <a:rPr lang="en-US" altLang="en-US" dirty="0" smtClean="0">
                <a:effectLst>
                  <a:outerShdw blurRad="38100" dist="38100" dir="2700000" algn="tl">
                    <a:srgbClr val="000000"/>
                  </a:outerShdw>
                </a:effectLst>
              </a:rPr>
              <a:t>themselves</a:t>
            </a:r>
            <a:r>
              <a:rPr lang="en-US" altLang="en-US" dirty="0">
                <a:effectLst>
                  <a:outerShdw blurRad="38100" dist="38100" dir="2700000" algn="tl">
                    <a:srgbClr val="000000"/>
                  </a:outerShdw>
                </a:effectLst>
              </a:rPr>
              <a:t>. Men do not know they can trust and depend upon God!</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nature of God is a powerful force to draw men to Him. </a:t>
            </a:r>
            <a:r>
              <a:rPr lang="en-US" altLang="en-US" b="1" dirty="0">
                <a:effectLst>
                  <a:outerShdw blurRad="38100" dist="38100" dir="2700000" algn="tl">
                    <a:srgbClr val="000000"/>
                  </a:outerShdw>
                </a:effectLst>
              </a:rPr>
              <a:t>(Isa 40:28-31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82100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Isaiah </a:t>
            </a:r>
            <a:r>
              <a:rPr lang="en-US" altLang="en-US" sz="3000" b="1" u="sng" dirty="0">
                <a:effectLst>
                  <a:outerShdw blurRad="38100" dist="38100" dir="2700000" algn="tl">
                    <a:srgbClr val="000000"/>
                  </a:outerShdw>
                </a:effectLst>
              </a:rPr>
              <a:t>40:28-31</a:t>
            </a:r>
            <a:r>
              <a:rPr lang="en-US" altLang="en-US" sz="3000" dirty="0">
                <a:effectLst>
                  <a:outerShdw blurRad="38100" dist="38100" dir="2700000" algn="tl">
                    <a:srgbClr val="000000"/>
                  </a:outerShdw>
                </a:effectLst>
              </a:rPr>
              <a:t>  - Have you not known? Have you not heard? The </a:t>
            </a:r>
            <a:r>
              <a:rPr lang="en-US" altLang="en-US" sz="3000" u="sng" dirty="0">
                <a:effectLst>
                  <a:outerShdw blurRad="38100" dist="38100" dir="2700000" algn="tl">
                    <a:srgbClr val="000000"/>
                  </a:outerShdw>
                </a:effectLst>
              </a:rPr>
              <a:t>everlasting God</a:t>
            </a:r>
            <a:r>
              <a:rPr lang="en-US" altLang="en-US" sz="3000" dirty="0">
                <a:effectLst>
                  <a:outerShdw blurRad="38100" dist="38100" dir="2700000" algn="tl">
                    <a:srgbClr val="000000"/>
                  </a:outerShdw>
                </a:effectLst>
              </a:rPr>
              <a:t>, the LORD, </a:t>
            </a:r>
            <a:r>
              <a:rPr lang="en-US" altLang="en-US" sz="3000" u="sng" dirty="0">
                <a:effectLst>
                  <a:outerShdw blurRad="38100" dist="38100" dir="2700000" algn="tl">
                    <a:srgbClr val="000000"/>
                  </a:outerShdw>
                </a:effectLst>
              </a:rPr>
              <a:t>The Creator</a:t>
            </a:r>
            <a:r>
              <a:rPr lang="en-US" altLang="en-US" sz="3000" dirty="0">
                <a:effectLst>
                  <a:outerShdw blurRad="38100" dist="38100" dir="2700000" algn="tl">
                    <a:srgbClr val="000000"/>
                  </a:outerShdw>
                </a:effectLst>
              </a:rPr>
              <a:t> of the ends of the earth, </a:t>
            </a:r>
            <a:r>
              <a:rPr lang="en-US" altLang="en-US" sz="3000" u="sng" dirty="0">
                <a:effectLst>
                  <a:outerShdw blurRad="38100" dist="38100" dir="2700000" algn="tl">
                    <a:srgbClr val="000000"/>
                  </a:outerShdw>
                </a:effectLst>
              </a:rPr>
              <a:t>Neither faints nor is weary</a:t>
            </a:r>
            <a:r>
              <a:rPr lang="en-US" altLang="en-US" sz="3000" dirty="0">
                <a:effectLst>
                  <a:outerShdw blurRad="38100" dist="38100" dir="2700000" algn="tl">
                    <a:srgbClr val="000000"/>
                  </a:outerShdw>
                </a:effectLst>
              </a:rPr>
              <a:t>. His </a:t>
            </a:r>
            <a:r>
              <a:rPr lang="en-US" altLang="en-US" sz="3000" u="sng" dirty="0">
                <a:effectLst>
                  <a:outerShdw blurRad="38100" dist="38100" dir="2700000" algn="tl">
                    <a:srgbClr val="000000"/>
                  </a:outerShdw>
                </a:effectLst>
              </a:rPr>
              <a:t>understanding is unsearchable</a:t>
            </a:r>
            <a:r>
              <a:rPr lang="en-US" altLang="en-US" sz="3000" dirty="0">
                <a:effectLst>
                  <a:outerShdw blurRad="38100" dist="38100" dir="2700000" algn="tl">
                    <a:srgbClr val="000000"/>
                  </a:outerShdw>
                </a:effectLst>
              </a:rPr>
              <a:t>.  29 He </a:t>
            </a:r>
            <a:r>
              <a:rPr lang="en-US" altLang="en-US" sz="3000" u="sng" dirty="0">
                <a:effectLst>
                  <a:outerShdw blurRad="38100" dist="38100" dir="2700000" algn="tl">
                    <a:srgbClr val="000000"/>
                  </a:outerShdw>
                </a:effectLst>
              </a:rPr>
              <a:t>gives power to the weak</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to those who have no might He increases strength</a:t>
            </a:r>
            <a:r>
              <a:rPr lang="en-US" altLang="en-US" sz="3000" dirty="0">
                <a:effectLst>
                  <a:outerShdw blurRad="38100" dist="38100" dir="2700000" algn="tl">
                    <a:srgbClr val="000000"/>
                  </a:outerShdw>
                </a:effectLst>
              </a:rPr>
              <a:t>.  30 Even the youths shall faint and be weary, And the young men shall utterly fall,  </a:t>
            </a:r>
          </a:p>
        </p:txBody>
      </p:sp>
    </p:spTree>
    <p:extLst>
      <p:ext uri="{BB962C8B-B14F-4D97-AF65-F5344CB8AC3E}">
        <p14:creationId xmlns:p14="http://schemas.microsoft.com/office/powerpoint/2010/main" val="19634521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But those who wait on the LORD </a:t>
            </a:r>
            <a:r>
              <a:rPr lang="en-US" altLang="en-US" u="sng" dirty="0">
                <a:effectLst>
                  <a:outerShdw blurRad="38100" dist="38100" dir="2700000" algn="tl">
                    <a:srgbClr val="000000"/>
                  </a:outerShdw>
                </a:effectLst>
              </a:rPr>
              <a:t>Shall renew their strength</a:t>
            </a:r>
            <a:r>
              <a:rPr lang="en-US" altLang="en-US" dirty="0">
                <a:effectLst>
                  <a:outerShdw blurRad="38100" dist="38100" dir="2700000" algn="tl">
                    <a:srgbClr val="000000"/>
                  </a:outerShdw>
                </a:effectLst>
              </a:rPr>
              <a:t>; They shall mount up with wings like eagles, They shall run and not be weary, They shall walk and not faint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370472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find God by seeking Him and then keep seeking Him. </a:t>
            </a:r>
            <a:r>
              <a:rPr lang="en-US" altLang="en-US" b="1" dirty="0">
                <a:effectLst>
                  <a:outerShdw blurRad="38100" dist="38100" dir="2700000" algn="tl">
                    <a:srgbClr val="000000"/>
                  </a:outerShdw>
                </a:effectLst>
              </a:rPr>
              <a:t>(Heb 11:6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7398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11:6</a:t>
            </a:r>
            <a:r>
              <a:rPr lang="en-US" altLang="en-US" dirty="0">
                <a:effectLst>
                  <a:outerShdw blurRad="38100" dist="38100" dir="2700000" algn="tl">
                    <a:srgbClr val="000000"/>
                  </a:outerShdw>
                </a:effectLst>
              </a:rPr>
              <a:t>  - But without faith it is impossible to please Him, for he who comes to God must believe that He is, and that </a:t>
            </a:r>
            <a:r>
              <a:rPr lang="en-US" altLang="en-US" u="sng" dirty="0">
                <a:effectLst>
                  <a:outerShdw blurRad="38100" dist="38100" dir="2700000" algn="tl">
                    <a:srgbClr val="000000"/>
                  </a:outerShdw>
                </a:effectLst>
              </a:rPr>
              <a:t>He is a rewarder of those who diligently seek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38534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the difference between your knowledge of “who” a coach is and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knowledge of the quarterback on the team or of the coach’s wife?</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happens in a relationship when one stops seeking?</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people by design will show forth praise to God. </a:t>
            </a:r>
            <a:r>
              <a:rPr lang="en-US" altLang="en-US" b="1" dirty="0">
                <a:effectLst>
                  <a:outerShdw blurRad="38100" dist="38100" dir="2700000" algn="tl">
                    <a:srgbClr val="000000"/>
                  </a:outerShdw>
                </a:effectLst>
              </a:rPr>
              <a:t>(Psa 51:15; 79:13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34128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51:15</a:t>
            </a:r>
            <a:r>
              <a:rPr lang="en-US" altLang="en-US" dirty="0">
                <a:effectLst>
                  <a:outerShdw blurRad="38100" dist="38100" dir="2700000" algn="tl">
                    <a:srgbClr val="000000"/>
                  </a:outerShdw>
                </a:effectLst>
              </a:rPr>
              <a:t>  - O Lord, open my lips, And my mouth shall </a:t>
            </a:r>
            <a:r>
              <a:rPr lang="en-US" altLang="en-US" u="sng" dirty="0">
                <a:effectLst>
                  <a:outerShdw blurRad="38100" dist="38100" dir="2700000" algn="tl">
                    <a:srgbClr val="000000"/>
                  </a:outerShdw>
                </a:effectLst>
              </a:rPr>
              <a:t>show forth Your praise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74972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79:13</a:t>
            </a:r>
            <a:r>
              <a:rPr lang="en-US" altLang="en-US" dirty="0">
                <a:effectLst>
                  <a:outerShdw blurRad="38100" dist="38100" dir="2700000" algn="tl">
                    <a:srgbClr val="000000"/>
                  </a:outerShdw>
                </a:effectLst>
              </a:rPr>
              <a:t>  - So we, Your people and sheep of Your pasture, Will give You thanks forever; We will </a:t>
            </a:r>
            <a:r>
              <a:rPr lang="en-US" altLang="en-US" u="sng" dirty="0">
                <a:effectLst>
                  <a:outerShdw blurRad="38100" dist="38100" dir="2700000" algn="tl">
                    <a:srgbClr val="000000"/>
                  </a:outerShdw>
                </a:effectLst>
              </a:rPr>
              <a:t>show forth Your praise to all generations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543385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Praise </a:t>
            </a:r>
            <a:r>
              <a:rPr lang="en-US" altLang="en-US" dirty="0">
                <a:effectLst>
                  <a:outerShdw blurRad="38100" dist="38100" dir="2700000" algn="tl">
                    <a:srgbClr val="000000"/>
                  </a:outerShdw>
                </a:effectLst>
              </a:rPr>
              <a:t>from the lips is natural and abundant.</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life that reflects God’s will is a greater praise. </a:t>
            </a:r>
            <a:r>
              <a:rPr lang="en-US" altLang="en-US" b="1" dirty="0">
                <a:effectLst>
                  <a:outerShdw blurRad="38100" dist="38100" dir="2700000" algn="tl">
                    <a:srgbClr val="000000"/>
                  </a:outerShdw>
                </a:effectLst>
              </a:rPr>
              <a:t>(Phil 1:10-11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361624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1:10-11</a:t>
            </a:r>
            <a:r>
              <a:rPr lang="en-US" altLang="en-US" dirty="0">
                <a:effectLst>
                  <a:outerShdw blurRad="38100" dist="38100" dir="2700000" algn="tl">
                    <a:srgbClr val="000000"/>
                  </a:outerShdw>
                </a:effectLst>
              </a:rPr>
              <a:t>  - that you may </a:t>
            </a:r>
            <a:r>
              <a:rPr lang="en-US" altLang="en-US" u="sng" dirty="0">
                <a:effectLst>
                  <a:outerShdw blurRad="38100" dist="38100" dir="2700000" algn="tl">
                    <a:srgbClr val="000000"/>
                  </a:outerShdw>
                </a:effectLst>
              </a:rPr>
              <a:t>approve the things that are excellent</a:t>
            </a:r>
            <a:r>
              <a:rPr lang="en-US" altLang="en-US" dirty="0">
                <a:effectLst>
                  <a:outerShdw blurRad="38100" dist="38100" dir="2700000" algn="tl">
                    <a:srgbClr val="000000"/>
                  </a:outerShdw>
                </a:effectLst>
              </a:rPr>
              <a:t>, that you may be sincere and without offense till the day of Christ,  11 being </a:t>
            </a:r>
            <a:r>
              <a:rPr lang="en-US" altLang="en-US" u="sng" dirty="0">
                <a:effectLst>
                  <a:outerShdw blurRad="38100" dist="38100" dir="2700000" algn="tl">
                    <a:srgbClr val="000000"/>
                  </a:outerShdw>
                </a:effectLst>
              </a:rPr>
              <a:t>filled with the fruits of righteousness</a:t>
            </a:r>
            <a:r>
              <a:rPr lang="en-US" altLang="en-US" dirty="0">
                <a:effectLst>
                  <a:outerShdw blurRad="38100" dist="38100" dir="2700000" algn="tl">
                    <a:srgbClr val="000000"/>
                  </a:outerShdw>
                </a:effectLst>
              </a:rPr>
              <a:t> which are by Jesus Christ, </a:t>
            </a:r>
            <a:r>
              <a:rPr lang="en-US" altLang="en-US" u="sng" dirty="0">
                <a:effectLst>
                  <a:outerShdw blurRad="38100" dist="38100" dir="2700000" algn="tl">
                    <a:srgbClr val="000000"/>
                  </a:outerShdw>
                </a:effectLst>
              </a:rPr>
              <a:t>to the glory and praise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8646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man must </a:t>
            </a:r>
            <a:r>
              <a:rPr lang="en-US" altLang="en-US" sz="3200" b="1" i="1" dirty="0" smtClean="0">
                <a:effectLst>
                  <a:outerShdw blurRad="38100" dist="38100" dir="2700000" algn="tl">
                    <a:srgbClr val="000000"/>
                  </a:outerShdw>
                </a:effectLst>
              </a:rPr>
              <a:t>choose </a:t>
            </a:r>
            <a:r>
              <a:rPr lang="en-US" altLang="en-US" sz="3200" b="1" i="1" dirty="0">
                <a:effectLst>
                  <a:outerShdw blurRad="38100" dist="38100" dir="2700000" algn="tl">
                    <a:srgbClr val="000000"/>
                  </a:outerShdw>
                </a:effectLst>
              </a:rPr>
              <a:t>and then build the foundation for his life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urged all to carefully and with much effort build a foundation. </a:t>
            </a:r>
            <a:r>
              <a:rPr lang="en-US" altLang="en-US" b="1" dirty="0">
                <a:effectLst>
                  <a:outerShdw blurRad="38100" dist="38100" dir="2700000" algn="tl">
                    <a:srgbClr val="000000"/>
                  </a:outerShdw>
                </a:effectLst>
              </a:rPr>
              <a:t>(Lk 6:48-49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Each </a:t>
            </a:r>
            <a:r>
              <a:rPr lang="en-US" altLang="en-US" dirty="0">
                <a:effectLst>
                  <a:outerShdw blurRad="38100" dist="38100" dir="2700000" algn="tl">
                    <a:srgbClr val="000000"/>
                  </a:outerShdw>
                </a:effectLst>
              </a:rPr>
              <a:t>of us as Christians must become imitators of God. </a:t>
            </a:r>
            <a:r>
              <a:rPr lang="en-US" altLang="en-US" b="1" dirty="0">
                <a:effectLst>
                  <a:outerShdw blurRad="38100" dist="38100" dir="2700000" algn="tl">
                    <a:srgbClr val="000000"/>
                  </a:outerShdw>
                </a:effectLst>
              </a:rPr>
              <a:t>(Eph 5:1-4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99105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Ephesians </a:t>
            </a:r>
            <a:r>
              <a:rPr lang="en-US" altLang="en-US" sz="3000" b="1" u="sng" dirty="0">
                <a:effectLst>
                  <a:outerShdw blurRad="38100" dist="38100" dir="2700000" algn="tl">
                    <a:srgbClr val="000000"/>
                  </a:outerShdw>
                </a:effectLst>
              </a:rPr>
              <a:t>5:1-4</a:t>
            </a:r>
            <a:r>
              <a:rPr lang="en-US" altLang="en-US" sz="3000" dirty="0">
                <a:effectLst>
                  <a:outerShdw blurRad="38100" dist="38100" dir="2700000" algn="tl">
                    <a:srgbClr val="000000"/>
                  </a:outerShdw>
                </a:effectLst>
              </a:rPr>
              <a:t> - Therefore </a:t>
            </a:r>
            <a:r>
              <a:rPr lang="en-US" altLang="en-US" sz="3000" u="sng" dirty="0">
                <a:effectLst>
                  <a:outerShdw blurRad="38100" dist="38100" dir="2700000" algn="tl">
                    <a:srgbClr val="000000"/>
                  </a:outerShdw>
                </a:effectLst>
              </a:rPr>
              <a:t>be imitators of God as dear children</a:t>
            </a:r>
            <a:r>
              <a:rPr lang="en-US" altLang="en-US" sz="3000" dirty="0">
                <a:effectLst>
                  <a:outerShdw blurRad="38100" dist="38100" dir="2700000" algn="tl">
                    <a:srgbClr val="000000"/>
                  </a:outerShdw>
                </a:effectLst>
              </a:rPr>
              <a:t>.  2 And </a:t>
            </a:r>
            <a:r>
              <a:rPr lang="en-US" altLang="en-US" sz="3000" u="sng" dirty="0">
                <a:effectLst>
                  <a:outerShdw blurRad="38100" dist="38100" dir="2700000" algn="tl">
                    <a:srgbClr val="000000"/>
                  </a:outerShdw>
                </a:effectLst>
              </a:rPr>
              <a:t>walk in love</a:t>
            </a:r>
            <a:r>
              <a:rPr lang="en-US" altLang="en-US" sz="3000" dirty="0">
                <a:effectLst>
                  <a:outerShdw blurRad="38100" dist="38100" dir="2700000" algn="tl">
                    <a:srgbClr val="000000"/>
                  </a:outerShdw>
                </a:effectLst>
              </a:rPr>
              <a:t>, as Christ also has loved us and given Himself for us, an offering and a sacrifice to God for a sweet-smelling aroma.  3 But fornication and all uncleanness or covetousness, </a:t>
            </a:r>
            <a:r>
              <a:rPr lang="en-US" altLang="en-US" sz="3000" u="sng" dirty="0">
                <a:effectLst>
                  <a:outerShdw blurRad="38100" dist="38100" dir="2700000" algn="tl">
                    <a:srgbClr val="000000"/>
                  </a:outerShdw>
                </a:effectLst>
              </a:rPr>
              <a:t>let it not even be named among you</a:t>
            </a:r>
            <a:r>
              <a:rPr lang="en-US" altLang="en-US" sz="3000" dirty="0">
                <a:effectLst>
                  <a:outerShdw blurRad="38100" dist="38100" dir="2700000" algn="tl">
                    <a:srgbClr val="000000"/>
                  </a:outerShdw>
                </a:effectLst>
              </a:rPr>
              <a:t>, as is fitting for saints;  4 neither filthiness, nor foolish talking, nor coarse jesting, </a:t>
            </a:r>
            <a:r>
              <a:rPr lang="en-US" altLang="en-US" sz="3000" u="sng" dirty="0">
                <a:effectLst>
                  <a:outerShdw blurRad="38100" dist="38100" dir="2700000" algn="tl">
                    <a:srgbClr val="000000"/>
                  </a:outerShdw>
                </a:effectLst>
              </a:rPr>
              <a:t>which are not fitting</a:t>
            </a:r>
            <a:r>
              <a:rPr lang="en-US" altLang="en-US" sz="3000" dirty="0">
                <a:effectLst>
                  <a:outerShdw blurRad="38100" dist="38100" dir="2700000" algn="tl">
                    <a:srgbClr val="000000"/>
                  </a:outerShdw>
                </a:effectLst>
              </a:rPr>
              <a:t>, but rather giving of thanks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04083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I wanted to teach others about God’s forgiving nature, His kindness </a:t>
            </a:r>
            <a:r>
              <a:rPr lang="en-US" altLang="en-US" dirty="0" smtClean="0">
                <a:effectLst>
                  <a:outerShdw blurRad="38100" dist="38100" dir="2700000" algn="tl">
                    <a:srgbClr val="000000"/>
                  </a:outerShdw>
                </a:effectLst>
              </a:rPr>
              <a:t>and </a:t>
            </a:r>
            <a:r>
              <a:rPr lang="en-US" altLang="en-US" dirty="0">
                <a:effectLst>
                  <a:outerShdw blurRad="38100" dist="38100" dir="2700000" algn="tl">
                    <a:srgbClr val="000000"/>
                  </a:outerShdw>
                </a:effectLst>
              </a:rPr>
              <a:t>His mercy, </a:t>
            </a:r>
            <a:r>
              <a:rPr lang="en-US" altLang="en-US" u="sng" dirty="0">
                <a:effectLst>
                  <a:outerShdw blurRad="38100" dist="38100" dir="2700000" algn="tl">
                    <a:srgbClr val="000000"/>
                  </a:outerShdw>
                </a:effectLst>
              </a:rPr>
              <a:t>would others see that in me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02954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see the power, wisdom and holiness of God we should despise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ourselves. </a:t>
            </a:r>
            <a:r>
              <a:rPr lang="en-US" altLang="en-US" b="1" dirty="0">
                <a:effectLst>
                  <a:outerShdw blurRad="38100" dist="38100" dir="2700000" algn="tl">
                    <a:srgbClr val="000000"/>
                  </a:outerShdw>
                </a:effectLst>
              </a:rPr>
              <a:t>(Psa 100:3; Mt 5:3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60922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100:3</a:t>
            </a:r>
            <a:r>
              <a:rPr lang="en-US" altLang="en-US" dirty="0">
                <a:effectLst>
                  <a:outerShdw blurRad="38100" dist="38100" dir="2700000" algn="tl">
                    <a:srgbClr val="000000"/>
                  </a:outerShdw>
                </a:effectLst>
              </a:rPr>
              <a:t>  - Know that the LORD, He is God; </a:t>
            </a:r>
            <a:r>
              <a:rPr lang="en-US" altLang="en-US" u="sng" dirty="0">
                <a:effectLst>
                  <a:outerShdw blurRad="38100" dist="38100" dir="2700000" algn="tl">
                    <a:srgbClr val="000000"/>
                  </a:outerShdw>
                </a:effectLst>
              </a:rPr>
              <a:t>It is He who has made us, and not we ourselves</a:t>
            </a:r>
            <a:r>
              <a:rPr lang="en-US" altLang="en-US" dirty="0">
                <a:effectLst>
                  <a:outerShdw blurRad="38100" dist="38100" dir="2700000" algn="tl">
                    <a:srgbClr val="000000"/>
                  </a:outerShdw>
                </a:effectLst>
              </a:rPr>
              <a:t>; We are His people and the sheep of His pasture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22247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5:3</a:t>
            </a:r>
            <a:r>
              <a:rPr lang="en-US" altLang="en-US" dirty="0">
                <a:effectLst>
                  <a:outerShdw blurRad="38100" dist="38100" dir="2700000" algn="tl">
                    <a:srgbClr val="000000"/>
                  </a:outerShdw>
                </a:effectLst>
              </a:rPr>
              <a:t> - "Blessed are </a:t>
            </a:r>
            <a:r>
              <a:rPr lang="en-US" altLang="en-US" u="sng" dirty="0">
                <a:effectLst>
                  <a:outerShdw blurRad="38100" dist="38100" dir="2700000" algn="tl">
                    <a:srgbClr val="000000"/>
                  </a:outerShdw>
                </a:effectLst>
              </a:rPr>
              <a:t>the poor in spirit</a:t>
            </a:r>
            <a:r>
              <a:rPr lang="en-US" altLang="en-US" dirty="0">
                <a:effectLst>
                  <a:outerShdw blurRad="38100" dist="38100" dir="2700000" algn="tl">
                    <a:srgbClr val="000000"/>
                  </a:outerShdw>
                </a:effectLst>
              </a:rPr>
              <a:t>, For theirs is the kingdom of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030399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 used here (</a:t>
            </a:r>
            <a:r>
              <a:rPr lang="en-US" altLang="en-US" dirty="0" err="1">
                <a:effectLst>
                  <a:outerShdw blurRad="38100" dist="38100" dir="2700000" algn="tl">
                    <a:srgbClr val="000000"/>
                  </a:outerShdw>
                </a:effectLst>
              </a:rPr>
              <a:t>ptochos</a:t>
            </a:r>
            <a:r>
              <a:rPr lang="en-US" altLang="en-US" dirty="0">
                <a:effectLst>
                  <a:outerShdw blurRad="38100" dist="38100" dir="2700000" algn="tl">
                    <a:srgbClr val="000000"/>
                  </a:outerShdw>
                </a:effectLst>
              </a:rPr>
              <a:t>), may be translated "abject poverty." It </a:t>
            </a:r>
            <a:r>
              <a:rPr lang="en-US" altLang="en-US" dirty="0" smtClean="0">
                <a:effectLst>
                  <a:outerShdw blurRad="38100" dist="38100" dir="2700000" algn="tl">
                    <a:srgbClr val="000000"/>
                  </a:outerShdw>
                </a:effectLst>
              </a:rPr>
              <a:t>reflects    </a:t>
            </a:r>
            <a:r>
              <a:rPr lang="en-US" altLang="en-US" dirty="0">
                <a:effectLst>
                  <a:outerShdw blurRad="38100" dist="38100" dir="2700000" algn="tl">
                    <a:srgbClr val="000000"/>
                  </a:outerShdw>
                </a:effectLst>
              </a:rPr>
              <a:t>one who is virtually destitute, or in "imminent danger of real starvation."</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is describing poverty of spirit. We completely depend on God. </a:t>
            </a:r>
            <a:r>
              <a:rPr lang="en-US" altLang="en-US" b="1" dirty="0">
                <a:effectLst>
                  <a:outerShdw blurRad="38100" dist="38100" dir="2700000" algn="tl">
                    <a:srgbClr val="000000"/>
                  </a:outerShdw>
                </a:effectLst>
              </a:rPr>
              <a:t>(Jn 15:5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88880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15:5</a:t>
            </a:r>
            <a:r>
              <a:rPr lang="en-US" altLang="en-US" dirty="0">
                <a:effectLst>
                  <a:outerShdw blurRad="38100" dist="38100" dir="2700000" algn="tl">
                    <a:srgbClr val="000000"/>
                  </a:outerShdw>
                </a:effectLst>
              </a:rPr>
              <a:t> - "I am the vine, you are the branches. He who abides in Me, and I in him, bears much fruit; for </a:t>
            </a:r>
            <a:r>
              <a:rPr lang="en-US" altLang="en-US" u="sng" dirty="0">
                <a:effectLst>
                  <a:outerShdw blurRad="38100" dist="38100" dir="2700000" algn="tl">
                    <a:srgbClr val="000000"/>
                  </a:outerShdw>
                </a:effectLst>
              </a:rPr>
              <a:t>without Me you can do nothing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527437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Only </a:t>
            </a:r>
            <a:r>
              <a:rPr lang="en-US" altLang="en-US" dirty="0">
                <a:effectLst>
                  <a:outerShdw blurRad="38100" dist="38100" dir="2700000" algn="tl">
                    <a:srgbClr val="000000"/>
                  </a:outerShdw>
                </a:effectLst>
              </a:rPr>
              <a:t>when we see our deep poverty will God be able to guide us. This is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first step in pleasing God!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 51:10-11, 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90479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51:10-11</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Create in me a clean heart, O God</a:t>
            </a:r>
            <a:r>
              <a:rPr lang="en-US" altLang="en-US" dirty="0">
                <a:effectLst>
                  <a:outerShdw blurRad="38100" dist="38100" dir="2700000" algn="tl">
                    <a:srgbClr val="000000"/>
                  </a:outerShdw>
                </a:effectLst>
              </a:rPr>
              <a:t>, And renew a steadfast spirit within me.  11 </a:t>
            </a:r>
            <a:r>
              <a:rPr lang="en-US" altLang="en-US" u="sng" dirty="0">
                <a:effectLst>
                  <a:outerShdw blurRad="38100" dist="38100" dir="2700000" algn="tl">
                    <a:srgbClr val="000000"/>
                  </a:outerShdw>
                </a:effectLst>
              </a:rPr>
              <a:t>Do not cast me away from Your presence</a:t>
            </a:r>
            <a:r>
              <a:rPr lang="en-US" altLang="en-US" dirty="0">
                <a:effectLst>
                  <a:outerShdw blurRad="38100" dist="38100" dir="2700000" algn="tl">
                    <a:srgbClr val="000000"/>
                  </a:outerShdw>
                </a:effectLst>
              </a:rPr>
              <a:t>, And do not take Your Holy Spirit from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88119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man must </a:t>
            </a:r>
            <a:r>
              <a:rPr lang="en-US" altLang="en-US" sz="3200" b="1" i="1" dirty="0" smtClean="0">
                <a:effectLst>
                  <a:outerShdw blurRad="38100" dist="38100" dir="2700000" algn="tl">
                    <a:srgbClr val="000000"/>
                  </a:outerShdw>
                </a:effectLst>
              </a:rPr>
              <a:t>choose </a:t>
            </a:r>
            <a:r>
              <a:rPr lang="en-US" altLang="en-US" sz="3200" b="1" i="1" dirty="0">
                <a:effectLst>
                  <a:outerShdw blurRad="38100" dist="38100" dir="2700000" algn="tl">
                    <a:srgbClr val="000000"/>
                  </a:outerShdw>
                </a:effectLst>
              </a:rPr>
              <a:t>and then build the foundation for his life</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Luke </a:t>
            </a:r>
            <a:r>
              <a:rPr lang="en-US" altLang="en-US" sz="3000" b="1" u="sng" dirty="0">
                <a:effectLst>
                  <a:outerShdw blurRad="38100" dist="38100" dir="2700000" algn="tl">
                    <a:srgbClr val="000000"/>
                  </a:outerShdw>
                </a:effectLst>
              </a:rPr>
              <a:t>6:48-49</a:t>
            </a:r>
            <a:r>
              <a:rPr lang="en-US" altLang="en-US" sz="3000" b="1" dirty="0">
                <a:effectLst>
                  <a:outerShdw blurRad="38100" dist="38100" dir="2700000" algn="tl">
                    <a:srgbClr val="000000"/>
                  </a:outerShdw>
                </a:effectLst>
              </a:rPr>
              <a:t> </a:t>
            </a:r>
            <a:r>
              <a:rPr lang="en-US" altLang="en-US" sz="3000" dirty="0">
                <a:effectLst>
                  <a:outerShdw blurRad="38100" dist="38100" dir="2700000" algn="tl">
                    <a:srgbClr val="000000"/>
                  </a:outerShdw>
                </a:effectLst>
              </a:rPr>
              <a:t>- "He is like a man building a house, </a:t>
            </a:r>
            <a:r>
              <a:rPr lang="en-US" altLang="en-US" sz="3000" u="sng" dirty="0">
                <a:effectLst>
                  <a:outerShdw blurRad="38100" dist="38100" dir="2700000" algn="tl">
                    <a:srgbClr val="000000"/>
                  </a:outerShdw>
                </a:effectLst>
              </a:rPr>
              <a:t>who dug deep </a:t>
            </a:r>
            <a:r>
              <a:rPr lang="en-US" altLang="en-US" sz="3000" dirty="0">
                <a:effectLst>
                  <a:outerShdw blurRad="38100" dist="38100" dir="2700000" algn="tl">
                    <a:srgbClr val="000000"/>
                  </a:outerShdw>
                </a:effectLst>
              </a:rPr>
              <a:t>and </a:t>
            </a:r>
            <a:r>
              <a:rPr lang="en-US" altLang="en-US" sz="3000" u="sng" dirty="0">
                <a:effectLst>
                  <a:outerShdw blurRad="38100" dist="38100" dir="2700000" algn="tl">
                    <a:srgbClr val="000000"/>
                  </a:outerShdw>
                </a:effectLst>
              </a:rPr>
              <a:t>laid the foundation on the rock</a:t>
            </a:r>
            <a:r>
              <a:rPr lang="en-US" altLang="en-US" sz="3000" dirty="0">
                <a:effectLst>
                  <a:outerShdw blurRad="38100" dist="38100" dir="2700000" algn="tl">
                    <a:srgbClr val="000000"/>
                  </a:outerShdw>
                </a:effectLst>
              </a:rPr>
              <a:t>. And when the flood arose, </a:t>
            </a:r>
            <a:r>
              <a:rPr lang="en-US" altLang="en-US" sz="3000" u="sng" dirty="0">
                <a:effectLst>
                  <a:outerShdw blurRad="38100" dist="38100" dir="2700000" algn="tl">
                    <a:srgbClr val="000000"/>
                  </a:outerShdw>
                </a:effectLst>
              </a:rPr>
              <a:t>the stream beat vehemently</a:t>
            </a:r>
            <a:r>
              <a:rPr lang="en-US" altLang="en-US" sz="3000" dirty="0">
                <a:effectLst>
                  <a:outerShdw blurRad="38100" dist="38100" dir="2700000" algn="tl">
                    <a:srgbClr val="000000"/>
                  </a:outerShdw>
                </a:effectLst>
              </a:rPr>
              <a:t> against that house, and </a:t>
            </a:r>
            <a:r>
              <a:rPr lang="en-US" altLang="en-US" sz="3000" u="sng" dirty="0">
                <a:effectLst>
                  <a:outerShdw blurRad="38100" dist="38100" dir="2700000" algn="tl">
                    <a:srgbClr val="000000"/>
                  </a:outerShdw>
                </a:effectLst>
              </a:rPr>
              <a:t>could not shake it</a:t>
            </a:r>
            <a:r>
              <a:rPr lang="en-US" altLang="en-US" sz="3000" dirty="0">
                <a:effectLst>
                  <a:outerShdw blurRad="38100" dist="38100" dir="2700000" algn="tl">
                    <a:srgbClr val="000000"/>
                  </a:outerShdw>
                </a:effectLst>
              </a:rPr>
              <a:t>, for </a:t>
            </a:r>
            <a:r>
              <a:rPr lang="en-US" altLang="en-US" sz="3000" u="sng" dirty="0">
                <a:effectLst>
                  <a:outerShdw blurRad="38100" dist="38100" dir="2700000" algn="tl">
                    <a:srgbClr val="000000"/>
                  </a:outerShdw>
                </a:effectLst>
              </a:rPr>
              <a:t>it was founded on the rock</a:t>
            </a:r>
            <a:r>
              <a:rPr lang="en-US" altLang="en-US" sz="3000" dirty="0">
                <a:effectLst>
                  <a:outerShdw blurRad="38100" dist="38100" dir="2700000" algn="tl">
                    <a:srgbClr val="000000"/>
                  </a:outerShdw>
                </a:effectLst>
              </a:rPr>
              <a:t>.  49 "But he who heard and did nothing is like a man who built a house on the earth without a foundation, against which the stream beat vehemently; and immediately it fell. And the ruin of that house was great</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35000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51:17</a:t>
            </a:r>
            <a:r>
              <a:rPr lang="en-US" altLang="en-US" dirty="0">
                <a:effectLst>
                  <a:outerShdw blurRad="38100" dist="38100" dir="2700000" algn="tl">
                    <a:srgbClr val="000000"/>
                  </a:outerShdw>
                </a:effectLst>
              </a:rPr>
              <a:t>  - The sacrifices of God are </a:t>
            </a:r>
            <a:r>
              <a:rPr lang="en-US" altLang="en-US" u="sng" dirty="0">
                <a:effectLst>
                  <a:outerShdw blurRad="38100" dist="38100" dir="2700000" algn="tl">
                    <a:srgbClr val="000000"/>
                  </a:outerShdw>
                </a:effectLst>
              </a:rPr>
              <a:t>a broken spirit</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A broken and a contrite heart </a:t>
            </a:r>
            <a:r>
              <a:rPr lang="en-US" altLang="en-US" dirty="0">
                <a:effectLst>
                  <a:outerShdw blurRad="38100" dist="38100" dir="2700000" algn="tl">
                    <a:srgbClr val="000000"/>
                  </a:outerShdw>
                </a:effectLst>
              </a:rPr>
              <a:t>-- These, O God, You will not despise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07526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have this kind of spirit we will realize that we cannot impress God! </a:t>
            </a:r>
          </a:p>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own sin in the presence of God’s holiness must break us. </a:t>
            </a:r>
            <a:r>
              <a:rPr lang="en-US" altLang="en-US" b="1" dirty="0">
                <a:effectLst>
                  <a:outerShdw blurRad="38100" dist="38100" dir="2700000" algn="tl">
                    <a:srgbClr val="000000"/>
                  </a:outerShdw>
                </a:effectLst>
              </a:rPr>
              <a:t>(Mt 5:4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166498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5:4</a:t>
            </a:r>
            <a:r>
              <a:rPr lang="en-US" altLang="en-US" dirty="0">
                <a:effectLst>
                  <a:outerShdw blurRad="38100" dist="38100" dir="2700000" algn="tl">
                    <a:srgbClr val="000000"/>
                  </a:outerShdw>
                </a:effectLst>
              </a:rPr>
              <a:t> - Blessed are </a:t>
            </a:r>
            <a:r>
              <a:rPr lang="en-US" altLang="en-US" u="sng" dirty="0">
                <a:effectLst>
                  <a:outerShdw blurRad="38100" dist="38100" dir="2700000" algn="tl">
                    <a:srgbClr val="000000"/>
                  </a:outerShdw>
                </a:effectLst>
              </a:rPr>
              <a:t>those who mourn</a:t>
            </a:r>
            <a:r>
              <a:rPr lang="en-US" altLang="en-US" dirty="0">
                <a:effectLst>
                  <a:outerShdw blurRad="38100" dist="38100" dir="2700000" algn="tl">
                    <a:srgbClr val="000000"/>
                  </a:outerShdw>
                </a:effectLst>
              </a:rPr>
              <a:t>, For they shall be comforted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86700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 mourn (</a:t>
            </a:r>
            <a:r>
              <a:rPr lang="en-US" altLang="en-US" dirty="0" err="1">
                <a:effectLst>
                  <a:outerShdw blurRad="38100" dist="38100" dir="2700000" algn="tl">
                    <a:srgbClr val="000000"/>
                  </a:outerShdw>
                </a:effectLst>
              </a:rPr>
              <a:t>pentheo</a:t>
            </a:r>
            <a:r>
              <a:rPr lang="en-US" altLang="en-US" dirty="0">
                <a:effectLst>
                  <a:outerShdw blurRad="38100" dist="38100" dir="2700000" algn="tl">
                    <a:srgbClr val="000000"/>
                  </a:outerShdw>
                </a:effectLst>
              </a:rPr>
              <a:t>) means "to bewail, lament, mourn for."</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word described the tears of righteous. </a:t>
            </a:r>
            <a:r>
              <a:rPr lang="en-US" altLang="en-US" b="1" dirty="0">
                <a:effectLst>
                  <a:outerShdw blurRad="38100" dist="38100" dir="2700000" algn="tl">
                    <a:srgbClr val="000000"/>
                  </a:outerShdw>
                </a:effectLst>
              </a:rPr>
              <a:t>(Lk 6:21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46269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6:21</a:t>
            </a:r>
            <a:r>
              <a:rPr lang="en-US" altLang="en-US" dirty="0">
                <a:effectLst>
                  <a:outerShdw blurRad="38100" dist="38100" dir="2700000" algn="tl">
                    <a:srgbClr val="000000"/>
                  </a:outerShdw>
                </a:effectLst>
              </a:rPr>
              <a:t> - Blessed are you who hunger now, For you shall be filled. </a:t>
            </a:r>
            <a:r>
              <a:rPr lang="en-US" altLang="en-US" u="sng" dirty="0">
                <a:effectLst>
                  <a:outerShdw blurRad="38100" dist="38100" dir="2700000" algn="tl">
                    <a:srgbClr val="000000"/>
                  </a:outerShdw>
                </a:effectLst>
              </a:rPr>
              <a:t>Blessed are you who weep now</a:t>
            </a:r>
            <a:r>
              <a:rPr lang="en-US" altLang="en-US" dirty="0">
                <a:effectLst>
                  <a:outerShdw blurRad="38100" dist="38100" dir="2700000" algn="tl">
                    <a:srgbClr val="000000"/>
                  </a:outerShdw>
                </a:effectLst>
              </a:rPr>
              <a:t>, For you shall laugh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05413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mourn over our sins.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Cor 7:10; Joel 2:12-13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27332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7:10</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godly sorrow produces repentance </a:t>
            </a:r>
            <a:r>
              <a:rPr lang="en-US" altLang="en-US" dirty="0">
                <a:effectLst>
                  <a:outerShdw blurRad="38100" dist="38100" dir="2700000" algn="tl">
                    <a:srgbClr val="000000"/>
                  </a:outerShdw>
                </a:effectLst>
              </a:rPr>
              <a:t>leading to salvation, not to be regretted; but the sorrow of the world produces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99894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Joel </a:t>
            </a:r>
            <a:r>
              <a:rPr lang="en-US" altLang="en-US" b="1" u="sng" dirty="0">
                <a:effectLst>
                  <a:outerShdw blurRad="38100" dist="38100" dir="2700000" algn="tl">
                    <a:srgbClr val="000000"/>
                  </a:outerShdw>
                </a:effectLst>
              </a:rPr>
              <a:t>2:12-13</a:t>
            </a:r>
            <a:r>
              <a:rPr lang="en-US" altLang="en-US" dirty="0">
                <a:effectLst>
                  <a:outerShdw blurRad="38100" dist="38100" dir="2700000" algn="tl">
                    <a:srgbClr val="000000"/>
                  </a:outerShdw>
                </a:effectLst>
              </a:rPr>
              <a:t> - " Now, therefore," says the LORD, "Turn to Me with </a:t>
            </a:r>
            <a:r>
              <a:rPr lang="en-US" altLang="en-US" u="sng" dirty="0">
                <a:effectLst>
                  <a:outerShdw blurRad="38100" dist="38100" dir="2700000" algn="tl">
                    <a:srgbClr val="000000"/>
                  </a:outerShdw>
                </a:effectLst>
              </a:rPr>
              <a:t>all your heart</a:t>
            </a:r>
            <a:r>
              <a:rPr lang="en-US" altLang="en-US" dirty="0">
                <a:effectLst>
                  <a:outerShdw blurRad="38100" dist="38100" dir="2700000" algn="tl">
                    <a:srgbClr val="000000"/>
                  </a:outerShdw>
                </a:effectLst>
              </a:rPr>
              <a:t>, With </a:t>
            </a:r>
            <a:r>
              <a:rPr lang="en-US" altLang="en-US" u="sng" dirty="0">
                <a:effectLst>
                  <a:outerShdw blurRad="38100" dist="38100" dir="2700000" algn="tl">
                    <a:srgbClr val="000000"/>
                  </a:outerShdw>
                </a:effectLst>
              </a:rPr>
              <a:t>fasting</a:t>
            </a:r>
            <a:r>
              <a:rPr lang="en-US" altLang="en-US" dirty="0">
                <a:effectLst>
                  <a:outerShdw blurRad="38100" dist="38100" dir="2700000" algn="tl">
                    <a:srgbClr val="000000"/>
                  </a:outerShdw>
                </a:effectLst>
              </a:rPr>
              <a:t>, with </a:t>
            </a:r>
            <a:r>
              <a:rPr lang="en-US" altLang="en-US" u="sng" dirty="0">
                <a:effectLst>
                  <a:outerShdw blurRad="38100" dist="38100" dir="2700000" algn="tl">
                    <a:srgbClr val="000000"/>
                  </a:outerShdw>
                </a:effectLst>
              </a:rPr>
              <a:t>weeping</a:t>
            </a:r>
            <a:r>
              <a:rPr lang="en-US" altLang="en-US" dirty="0">
                <a:effectLst>
                  <a:outerShdw blurRad="38100" dist="38100" dir="2700000" algn="tl">
                    <a:srgbClr val="000000"/>
                  </a:outerShdw>
                </a:effectLst>
              </a:rPr>
              <a:t>, and with </a:t>
            </a:r>
            <a:r>
              <a:rPr lang="en-US" altLang="en-US" u="sng" dirty="0">
                <a:effectLst>
                  <a:outerShdw blurRad="38100" dist="38100" dir="2700000" algn="tl">
                    <a:srgbClr val="000000"/>
                  </a:outerShdw>
                </a:effectLst>
              </a:rPr>
              <a:t>mourning</a:t>
            </a:r>
            <a:r>
              <a:rPr lang="en-US" altLang="en-US" dirty="0">
                <a:effectLst>
                  <a:outerShdw blurRad="38100" dist="38100" dir="2700000" algn="tl">
                    <a:srgbClr val="000000"/>
                  </a:outerShdw>
                </a:effectLst>
              </a:rPr>
              <a:t>."  13 So rend your heart, and not your garments; Return to the LORD your God, For He is gracious and merciful, Slow to anger, and of great kindness; And He relents from doing harm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33027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was the last time you grieved over your sins? Sadly pride has caused </a:t>
            </a:r>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to become hard hearted. </a:t>
            </a:r>
            <a:r>
              <a:rPr lang="en-US" altLang="en-US" b="1" dirty="0">
                <a:effectLst>
                  <a:outerShdw blurRad="38100" dist="38100" dir="2700000" algn="tl">
                    <a:srgbClr val="000000"/>
                  </a:outerShdw>
                </a:effectLst>
              </a:rPr>
              <a:t>(Jas 4:8-10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35395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4:8-10</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Draw near to God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He will draw near to you</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Cleanse your hands</a:t>
            </a:r>
            <a:r>
              <a:rPr lang="en-US" altLang="en-US" dirty="0">
                <a:effectLst>
                  <a:outerShdw blurRad="38100" dist="38100" dir="2700000" algn="tl">
                    <a:srgbClr val="000000"/>
                  </a:outerShdw>
                </a:effectLst>
              </a:rPr>
              <a:t>, you sinners; and </a:t>
            </a:r>
            <a:r>
              <a:rPr lang="en-US" altLang="en-US" u="sng" dirty="0">
                <a:effectLst>
                  <a:outerShdw blurRad="38100" dist="38100" dir="2700000" algn="tl">
                    <a:srgbClr val="000000"/>
                  </a:outerShdw>
                </a:effectLst>
              </a:rPr>
              <a:t>purify your hearts</a:t>
            </a:r>
            <a:r>
              <a:rPr lang="en-US" altLang="en-US" dirty="0">
                <a:effectLst>
                  <a:outerShdw blurRad="38100" dist="38100" dir="2700000" algn="tl">
                    <a:srgbClr val="000000"/>
                  </a:outerShdw>
                </a:effectLst>
              </a:rPr>
              <a:t>, you double-minded.  9 </a:t>
            </a:r>
            <a:r>
              <a:rPr lang="en-US" altLang="en-US" u="sng" dirty="0">
                <a:effectLst>
                  <a:outerShdw blurRad="38100" dist="38100" dir="2700000" algn="tl">
                    <a:srgbClr val="000000"/>
                  </a:outerShdw>
                </a:effectLst>
              </a:rPr>
              <a:t>Lament and mourn and weep</a:t>
            </a:r>
            <a:r>
              <a:rPr lang="en-US" altLang="en-US" dirty="0">
                <a:effectLst>
                  <a:outerShdw blurRad="38100" dist="38100" dir="2700000" algn="tl">
                    <a:srgbClr val="000000"/>
                  </a:outerShdw>
                </a:effectLst>
              </a:rPr>
              <a:t>! Let your laughter be turned to mourning and your joy to gloom.  10 </a:t>
            </a:r>
            <a:r>
              <a:rPr lang="en-US" altLang="en-US" u="sng" dirty="0">
                <a:effectLst>
                  <a:outerShdw blurRad="38100" dist="38100" dir="2700000" algn="tl">
                    <a:srgbClr val="000000"/>
                  </a:outerShdw>
                </a:effectLst>
              </a:rPr>
              <a:t>Humble yourselves in the sight of the Lord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He will lift you up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729623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man must </a:t>
            </a:r>
            <a:r>
              <a:rPr lang="en-US" altLang="en-US" sz="3200" b="1" i="1" dirty="0" smtClean="0">
                <a:effectLst>
                  <a:outerShdw blurRad="38100" dist="38100" dir="2700000" algn="tl">
                    <a:srgbClr val="000000"/>
                  </a:outerShdw>
                </a:effectLst>
              </a:rPr>
              <a:t>choose </a:t>
            </a:r>
            <a:r>
              <a:rPr lang="en-US" altLang="en-US" sz="3200" b="1" i="1" dirty="0">
                <a:effectLst>
                  <a:outerShdw blurRad="38100" dist="38100" dir="2700000" algn="tl">
                    <a:srgbClr val="000000"/>
                  </a:outerShdw>
                </a:effectLst>
              </a:rPr>
              <a:t>and then build the foundation for his life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foundation is that which you begin and which all other things are built upon.</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foundation is strong when it is built upon reality.  Begin with God!</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challenge that every man must face is whether God will be their foundation.</a:t>
            </a:r>
          </a:p>
          <a:p>
            <a:r>
              <a:rPr lang="en-US" altLang="en-US" dirty="0" smtClean="0">
                <a:effectLst>
                  <a:outerShdw blurRad="38100" dist="38100" dir="2700000" algn="tl">
                    <a:srgbClr val="000000"/>
                  </a:outerShdw>
                </a:effectLst>
              </a:rPr>
              <a:t>Man </a:t>
            </a:r>
            <a:r>
              <a:rPr lang="en-US" altLang="en-US" dirty="0">
                <a:effectLst>
                  <a:outerShdw blurRad="38100" dist="38100" dir="2700000" algn="tl">
                    <a:srgbClr val="000000"/>
                  </a:outerShdw>
                </a:effectLst>
              </a:rPr>
              <a:t>is made with a desire to seek and find God. </a:t>
            </a:r>
            <a:r>
              <a:rPr lang="en-US" altLang="en-US" b="1" dirty="0">
                <a:effectLst>
                  <a:outerShdw blurRad="38100" dist="38100" dir="2700000" algn="tl">
                    <a:srgbClr val="000000"/>
                  </a:outerShdw>
                </a:effectLst>
              </a:rPr>
              <a:t>(Acts 17:27-28; </a:t>
            </a:r>
            <a:r>
              <a:rPr lang="en-US" altLang="en-US" b="1" dirty="0" err="1">
                <a:effectLst>
                  <a:outerShdw blurRad="38100" dist="38100" dir="2700000" algn="tl">
                    <a:srgbClr val="000000"/>
                  </a:outerShdw>
                </a:effectLst>
              </a:rPr>
              <a:t>Ecc</a:t>
            </a:r>
            <a:r>
              <a:rPr lang="en-US" altLang="en-US" b="1" dirty="0">
                <a:effectLst>
                  <a:outerShdw blurRad="38100" dist="38100" dir="2700000" algn="tl">
                    <a:srgbClr val="000000"/>
                  </a:outerShdw>
                </a:effectLst>
              </a:rPr>
              <a:t> 3:11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42313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knowledge of God changes our hearts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will drastically alter how we treat others who hurt us!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07283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plainly showed His disciples that this world is dominated by Satan.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12:31; 14:30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29674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12:31</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Now </a:t>
            </a:r>
            <a:r>
              <a:rPr lang="en-US" altLang="en-US" dirty="0">
                <a:effectLst>
                  <a:outerShdw blurRad="38100" dist="38100" dir="2700000" algn="tl">
                    <a:srgbClr val="000000"/>
                  </a:outerShdw>
                </a:effectLst>
              </a:rPr>
              <a:t>is the judgment of this world; now </a:t>
            </a:r>
            <a:r>
              <a:rPr lang="en-US" altLang="en-US" u="sng" dirty="0">
                <a:effectLst>
                  <a:outerShdw blurRad="38100" dist="38100" dir="2700000" algn="tl">
                    <a:srgbClr val="000000"/>
                  </a:outerShdw>
                </a:effectLst>
              </a:rPr>
              <a:t>the ruler of this world </a:t>
            </a:r>
            <a:r>
              <a:rPr lang="en-US" altLang="en-US" dirty="0">
                <a:effectLst>
                  <a:outerShdw blurRad="38100" dist="38100" dir="2700000" algn="tl">
                    <a:srgbClr val="000000"/>
                  </a:outerShdw>
                </a:effectLst>
              </a:rPr>
              <a:t>will be cast out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573508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14:30</a:t>
            </a:r>
            <a:r>
              <a:rPr lang="en-US" altLang="en-US" dirty="0">
                <a:effectLst>
                  <a:outerShdw blurRad="38100" dist="38100" dir="2700000" algn="tl">
                    <a:srgbClr val="000000"/>
                  </a:outerShdw>
                </a:effectLst>
              </a:rPr>
              <a:t>  - "I will no longer talk much with you, for </a:t>
            </a:r>
            <a:r>
              <a:rPr lang="en-US" altLang="en-US" u="sng" dirty="0">
                <a:effectLst>
                  <a:outerShdw blurRad="38100" dist="38100" dir="2700000" algn="tl">
                    <a:srgbClr val="000000"/>
                  </a:outerShdw>
                </a:effectLst>
              </a:rPr>
              <a:t>the ruler of this world </a:t>
            </a:r>
            <a:r>
              <a:rPr lang="en-US" altLang="en-US" dirty="0">
                <a:effectLst>
                  <a:outerShdw blurRad="38100" dist="38100" dir="2700000" algn="tl">
                    <a:srgbClr val="000000"/>
                  </a:outerShdw>
                </a:effectLst>
              </a:rPr>
              <a:t>is coming, and he has nothing in </a:t>
            </a:r>
            <a:r>
              <a:rPr lang="en-US" altLang="en-US" dirty="0" smtClean="0">
                <a:effectLst>
                  <a:outerShdw blurRad="38100" dist="38100" dir="2700000" algn="tl">
                    <a:srgbClr val="000000"/>
                  </a:outerShdw>
                </a:effectLst>
              </a:rPr>
              <a:t>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1213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Knowing </a:t>
            </a:r>
            <a:r>
              <a:rPr lang="en-US" altLang="en-US" dirty="0">
                <a:effectLst>
                  <a:outerShdw blurRad="38100" dist="38100" dir="2700000" algn="tl">
                    <a:srgbClr val="000000"/>
                  </a:outerShdw>
                </a:effectLst>
              </a:rPr>
              <a:t>God produces a different way of thinking and desiring. </a:t>
            </a:r>
            <a:r>
              <a:rPr lang="en-US" altLang="en-US" b="1" dirty="0">
                <a:effectLst>
                  <a:outerShdw blurRad="38100" dist="38100" dir="2700000" algn="tl">
                    <a:srgbClr val="000000"/>
                  </a:outerShdw>
                </a:effectLst>
              </a:rPr>
              <a:t>(1 Jn 2:14-15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43350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2:14-15</a:t>
            </a:r>
            <a:r>
              <a:rPr lang="en-US" altLang="en-US" dirty="0">
                <a:effectLst>
                  <a:outerShdw blurRad="38100" dist="38100" dir="2700000" algn="tl">
                    <a:srgbClr val="000000"/>
                  </a:outerShdw>
                </a:effectLst>
              </a:rPr>
              <a:t>  - I have written to you, fathers, Because </a:t>
            </a:r>
            <a:r>
              <a:rPr lang="en-US" altLang="en-US" u="sng" dirty="0">
                <a:effectLst>
                  <a:outerShdw blurRad="38100" dist="38100" dir="2700000" algn="tl">
                    <a:srgbClr val="000000"/>
                  </a:outerShdw>
                </a:effectLst>
              </a:rPr>
              <a:t>you have known Him </a:t>
            </a:r>
            <a:r>
              <a:rPr lang="en-US" altLang="en-US" dirty="0">
                <a:effectLst>
                  <a:outerShdw blurRad="38100" dist="38100" dir="2700000" algn="tl">
                    <a:srgbClr val="000000"/>
                  </a:outerShdw>
                </a:effectLst>
              </a:rPr>
              <a:t>who is from the beginning. I have written to you, young men, Because you are strong, and </a:t>
            </a:r>
            <a:r>
              <a:rPr lang="en-US" altLang="en-US" u="sng" dirty="0">
                <a:effectLst>
                  <a:outerShdw blurRad="38100" dist="38100" dir="2700000" algn="tl">
                    <a:srgbClr val="000000"/>
                  </a:outerShdw>
                </a:effectLst>
              </a:rPr>
              <a:t>the word of God abides</a:t>
            </a:r>
            <a:r>
              <a:rPr lang="en-US" altLang="en-US" dirty="0">
                <a:effectLst>
                  <a:outerShdw blurRad="38100" dist="38100" dir="2700000" algn="tl">
                    <a:srgbClr val="000000"/>
                  </a:outerShdw>
                </a:effectLst>
              </a:rPr>
              <a:t> in you, And you have overcome the wicked one.  15 </a:t>
            </a:r>
            <a:r>
              <a:rPr lang="en-US" altLang="en-US" u="sng" dirty="0">
                <a:effectLst>
                  <a:outerShdw blurRad="38100" dist="38100" dir="2700000" algn="tl">
                    <a:srgbClr val="000000"/>
                  </a:outerShdw>
                </a:effectLst>
              </a:rPr>
              <a:t>Do not love the world or the things in the world</a:t>
            </a:r>
            <a:r>
              <a:rPr lang="en-US" altLang="en-US" dirty="0">
                <a:effectLst>
                  <a:outerShdw blurRad="38100" dist="38100" dir="2700000" algn="tl">
                    <a:srgbClr val="000000"/>
                  </a:outerShdw>
                </a:effectLst>
              </a:rPr>
              <a:t>. If anyone loves the world, </a:t>
            </a:r>
            <a:r>
              <a:rPr lang="en-US" altLang="en-US" u="sng" dirty="0">
                <a:effectLst>
                  <a:outerShdw blurRad="38100" dist="38100" dir="2700000" algn="tl">
                    <a:srgbClr val="000000"/>
                  </a:outerShdw>
                </a:effectLst>
              </a:rPr>
              <a:t>the love of the Father is not in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351775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Have </a:t>
            </a:r>
            <a:r>
              <a:rPr lang="en-US" altLang="en-US" dirty="0">
                <a:effectLst>
                  <a:outerShdw blurRad="38100" dist="38100" dir="2700000" algn="tl">
                    <a:srgbClr val="000000"/>
                  </a:outerShdw>
                </a:effectLst>
              </a:rPr>
              <a:t>you ever been in the company of people talking about things that </a:t>
            </a:r>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have no interest in or even dislike?</a:t>
            </a:r>
          </a:p>
          <a:p>
            <a:r>
              <a:rPr lang="en-US" altLang="en-US" dirty="0" smtClean="0">
                <a:effectLst>
                  <a:outerShdw blurRad="38100" dist="38100" dir="2700000" algn="tl">
                    <a:srgbClr val="000000"/>
                  </a:outerShdw>
                </a:effectLst>
              </a:rPr>
              <a:t>Knowing </a:t>
            </a:r>
            <a:r>
              <a:rPr lang="en-US" altLang="en-US" dirty="0">
                <a:effectLst>
                  <a:outerShdw blurRad="38100" dist="38100" dir="2700000" algn="tl">
                    <a:srgbClr val="000000"/>
                  </a:outerShdw>
                </a:effectLst>
              </a:rPr>
              <a:t>God will make you a stranger in this world! </a:t>
            </a:r>
            <a:r>
              <a:rPr lang="en-US" altLang="en-US" b="1" dirty="0">
                <a:effectLst>
                  <a:outerShdw blurRad="38100" dist="38100" dir="2700000" algn="tl">
                    <a:srgbClr val="000000"/>
                  </a:outerShdw>
                </a:effectLst>
              </a:rPr>
              <a:t>(Heb 11:13-16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60056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11:13-16</a:t>
            </a:r>
            <a:r>
              <a:rPr lang="en-US" altLang="en-US" dirty="0">
                <a:effectLst>
                  <a:outerShdw blurRad="38100" dist="38100" dir="2700000" algn="tl">
                    <a:srgbClr val="000000"/>
                  </a:outerShdw>
                </a:effectLst>
              </a:rPr>
              <a:t> - These all died in faith, not having received the promises, but having seen them afar off were assured of them, embraced them and confessed that </a:t>
            </a:r>
            <a:r>
              <a:rPr lang="en-US" altLang="en-US" u="sng" dirty="0">
                <a:effectLst>
                  <a:outerShdw blurRad="38100" dist="38100" dir="2700000" algn="tl">
                    <a:srgbClr val="000000"/>
                  </a:outerShdw>
                </a:effectLst>
              </a:rPr>
              <a:t>they were strangers and pilgrims on the earth</a:t>
            </a:r>
            <a:r>
              <a:rPr lang="en-US" altLang="en-US" dirty="0">
                <a:effectLst>
                  <a:outerShdw blurRad="38100" dist="38100" dir="2700000" algn="tl">
                    <a:srgbClr val="000000"/>
                  </a:outerShdw>
                </a:effectLst>
              </a:rPr>
              <a:t>.  14 For those who say such things declare plainly that </a:t>
            </a:r>
            <a:r>
              <a:rPr lang="en-US" altLang="en-US" u="sng" dirty="0">
                <a:effectLst>
                  <a:outerShdw blurRad="38100" dist="38100" dir="2700000" algn="tl">
                    <a:srgbClr val="000000"/>
                  </a:outerShdw>
                </a:effectLst>
              </a:rPr>
              <a:t>they seek a homeland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2869539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15 </a:t>
            </a:r>
            <a:r>
              <a:rPr lang="en-US" altLang="en-US" dirty="0">
                <a:effectLst>
                  <a:outerShdw blurRad="38100" dist="38100" dir="2700000" algn="tl">
                    <a:srgbClr val="000000"/>
                  </a:outerShdw>
                </a:effectLst>
              </a:rPr>
              <a:t>And truly if they had called to mind that country from which they had come out, they would have had opportunity to return.  16 But now they desire a better, that is, a heavenly country. Therefore </a:t>
            </a:r>
            <a:r>
              <a:rPr lang="en-US" altLang="en-US" u="sng" dirty="0">
                <a:effectLst>
                  <a:outerShdw blurRad="38100" dist="38100" dir="2700000" algn="tl">
                    <a:srgbClr val="000000"/>
                  </a:outerShdw>
                </a:effectLst>
              </a:rPr>
              <a:t>God is not ashamed to be called their God</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He has prepared a city for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98094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Because </a:t>
            </a:r>
            <a:r>
              <a:rPr lang="en-US" altLang="en-US" dirty="0">
                <a:effectLst>
                  <a:outerShdw blurRad="38100" dist="38100" dir="2700000" algn="tl">
                    <a:srgbClr val="000000"/>
                  </a:outerShdw>
                </a:effectLst>
              </a:rPr>
              <a:t>we know God we have great confidence in the life to come!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take the loss of things that the world says we cannot lose and be </a:t>
            </a:r>
            <a:r>
              <a:rPr lang="en-US" altLang="en-US" dirty="0" smtClean="0">
                <a:effectLst>
                  <a:outerShdw blurRad="38100" dist="38100" dir="2700000" algn="tl">
                    <a:srgbClr val="000000"/>
                  </a:outerShdw>
                </a:effectLst>
              </a:rPr>
              <a:t>happy</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have a peace and contentment that does not depend upon </a:t>
            </a:r>
            <a:r>
              <a:rPr lang="en-US" altLang="en-US" dirty="0" smtClean="0">
                <a:effectLst>
                  <a:outerShdw blurRad="38100" dist="38100" dir="2700000" algn="tl">
                    <a:srgbClr val="000000"/>
                  </a:outerShdw>
                </a:effectLst>
              </a:rPr>
              <a:t>what happens to us! </a:t>
            </a:r>
            <a:r>
              <a:rPr lang="en-US" altLang="en-US" b="1" dirty="0" smtClean="0">
                <a:effectLst>
                  <a:outerShdw blurRad="38100" dist="38100" dir="2700000" algn="tl">
                    <a:srgbClr val="000000"/>
                  </a:outerShdw>
                </a:effectLst>
              </a:rPr>
              <a:t>(Jn 16:32-33)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341819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man must </a:t>
            </a:r>
            <a:r>
              <a:rPr lang="en-US" altLang="en-US" sz="3200" b="1" i="1" dirty="0" smtClean="0">
                <a:effectLst>
                  <a:outerShdw blurRad="38100" dist="38100" dir="2700000" algn="tl">
                    <a:srgbClr val="000000"/>
                  </a:outerShdw>
                </a:effectLst>
              </a:rPr>
              <a:t>choose </a:t>
            </a:r>
            <a:r>
              <a:rPr lang="en-US" altLang="en-US" sz="3200" b="1" i="1" dirty="0">
                <a:effectLst>
                  <a:outerShdw blurRad="38100" dist="38100" dir="2700000" algn="tl">
                    <a:srgbClr val="000000"/>
                  </a:outerShdw>
                </a:effectLst>
              </a:rPr>
              <a:t>and then build the foundation for his life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17:27-28</a:t>
            </a:r>
            <a:r>
              <a:rPr lang="en-US" altLang="en-US" dirty="0">
                <a:effectLst>
                  <a:outerShdw blurRad="38100" dist="38100" dir="2700000" algn="tl">
                    <a:srgbClr val="000000"/>
                  </a:outerShdw>
                </a:effectLst>
              </a:rPr>
              <a:t>  - "so that </a:t>
            </a:r>
            <a:r>
              <a:rPr lang="en-US" altLang="en-US" u="sng" dirty="0">
                <a:effectLst>
                  <a:outerShdw blurRad="38100" dist="38100" dir="2700000" algn="tl">
                    <a:srgbClr val="000000"/>
                  </a:outerShdw>
                </a:effectLst>
              </a:rPr>
              <a:t>they should seek the Lord</a:t>
            </a:r>
            <a:r>
              <a:rPr lang="en-US" altLang="en-US" dirty="0">
                <a:effectLst>
                  <a:outerShdw blurRad="38100" dist="38100" dir="2700000" algn="tl">
                    <a:srgbClr val="000000"/>
                  </a:outerShdw>
                </a:effectLst>
              </a:rPr>
              <a:t>, in the hope that they might grope for Him and find Him, though He is not far from each one of us;  28 "for in Him we live and move and have our being, as also some of your own poets have said, 'For we are also His offspring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498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16:32-33</a:t>
            </a:r>
            <a:r>
              <a:rPr lang="en-US" altLang="en-US" dirty="0">
                <a:effectLst>
                  <a:outerShdw blurRad="38100" dist="38100" dir="2700000" algn="tl">
                    <a:srgbClr val="000000"/>
                  </a:outerShdw>
                </a:effectLst>
              </a:rPr>
              <a:t>  - "Indeed the hour is coming, yes, has now come, that you will be scattered, each to his own, and will leave Me alone. And yet </a:t>
            </a:r>
            <a:r>
              <a:rPr lang="en-US" altLang="en-US" u="sng" dirty="0">
                <a:effectLst>
                  <a:outerShdw blurRad="38100" dist="38100" dir="2700000" algn="tl">
                    <a:srgbClr val="000000"/>
                  </a:outerShdw>
                </a:effectLst>
              </a:rPr>
              <a:t>I am not alone</a:t>
            </a:r>
            <a:r>
              <a:rPr lang="en-US" altLang="en-US" dirty="0">
                <a:effectLst>
                  <a:outerShdw blurRad="38100" dist="38100" dir="2700000" algn="tl">
                    <a:srgbClr val="000000"/>
                  </a:outerShdw>
                </a:effectLst>
              </a:rPr>
              <a:t>, because </a:t>
            </a:r>
            <a:r>
              <a:rPr lang="en-US" altLang="en-US" u="sng" dirty="0">
                <a:effectLst>
                  <a:outerShdw blurRad="38100" dist="38100" dir="2700000" algn="tl">
                    <a:srgbClr val="000000"/>
                  </a:outerShdw>
                </a:effectLst>
              </a:rPr>
              <a:t>the Father is with Me</a:t>
            </a:r>
            <a:r>
              <a:rPr lang="en-US" altLang="en-US" dirty="0">
                <a:effectLst>
                  <a:outerShdw blurRad="38100" dist="38100" dir="2700000" algn="tl">
                    <a:srgbClr val="000000"/>
                  </a:outerShdw>
                </a:effectLst>
              </a:rPr>
              <a:t>.  33 "These things I have spoken to you, that in Me you may have peace. In the world </a:t>
            </a:r>
            <a:r>
              <a:rPr lang="en-US" altLang="en-US" u="sng" dirty="0">
                <a:effectLst>
                  <a:outerShdw blurRad="38100" dist="38100" dir="2700000" algn="tl">
                    <a:srgbClr val="000000"/>
                  </a:outerShdw>
                </a:effectLst>
              </a:rPr>
              <a:t>you will have tribulation</a:t>
            </a:r>
            <a:r>
              <a:rPr lang="en-US" altLang="en-US" dirty="0">
                <a:effectLst>
                  <a:outerShdw blurRad="38100" dist="38100" dir="2700000" algn="tl">
                    <a:srgbClr val="000000"/>
                  </a:outerShdw>
                </a:effectLst>
              </a:rPr>
              <a:t>; but be of good cheer, </a:t>
            </a:r>
            <a:r>
              <a:rPr lang="en-US" altLang="en-US" u="sng" dirty="0">
                <a:effectLst>
                  <a:outerShdw blurRad="38100" dist="38100" dir="2700000" algn="tl">
                    <a:srgbClr val="000000"/>
                  </a:outerShdw>
                </a:effectLst>
              </a:rPr>
              <a:t>I have overcome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45586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simple delight and power is found in knowing God. </a:t>
            </a:r>
            <a:r>
              <a:rPr lang="en-US" altLang="en-US" b="1" dirty="0">
                <a:effectLst>
                  <a:outerShdw blurRad="38100" dist="38100" dir="2700000" algn="tl">
                    <a:srgbClr val="000000"/>
                  </a:outerShdw>
                </a:effectLst>
              </a:rPr>
              <a:t>(Phil 3:7-8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65890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3:7-8</a:t>
            </a:r>
            <a:r>
              <a:rPr lang="en-US" altLang="en-US" dirty="0">
                <a:effectLst>
                  <a:outerShdw blurRad="38100" dist="38100" dir="2700000" algn="tl">
                    <a:srgbClr val="000000"/>
                  </a:outerShdw>
                </a:effectLst>
              </a:rPr>
              <a:t>  - But what things were gain to me, these </a:t>
            </a:r>
            <a:r>
              <a:rPr lang="en-US" altLang="en-US" u="sng" dirty="0">
                <a:effectLst>
                  <a:outerShdw blurRad="38100" dist="38100" dir="2700000" algn="tl">
                    <a:srgbClr val="000000"/>
                  </a:outerShdw>
                </a:effectLst>
              </a:rPr>
              <a:t>I have counted loss for Christ</a:t>
            </a:r>
            <a:r>
              <a:rPr lang="en-US" altLang="en-US" dirty="0">
                <a:effectLst>
                  <a:outerShdw blurRad="38100" dist="38100" dir="2700000" algn="tl">
                    <a:srgbClr val="000000"/>
                  </a:outerShdw>
                </a:effectLst>
              </a:rPr>
              <a:t>.  8 Yet indeed I also count all things loss for </a:t>
            </a:r>
            <a:r>
              <a:rPr lang="en-US" altLang="en-US" u="sng" dirty="0">
                <a:effectLst>
                  <a:outerShdw blurRad="38100" dist="38100" dir="2700000" algn="tl">
                    <a:srgbClr val="000000"/>
                  </a:outerShdw>
                </a:effectLst>
              </a:rPr>
              <a:t>the excellence of the knowledge of Christ Jesus my Lord</a:t>
            </a:r>
            <a:r>
              <a:rPr lang="en-US" altLang="en-US" dirty="0">
                <a:effectLst>
                  <a:outerShdw blurRad="38100" dist="38100" dir="2700000" algn="tl">
                    <a:srgbClr val="000000"/>
                  </a:outerShdw>
                </a:effectLst>
              </a:rPr>
              <a:t>, for whom I have suffered the loss of all things, and </a:t>
            </a:r>
            <a:r>
              <a:rPr lang="en-US" altLang="en-US" u="sng" dirty="0">
                <a:effectLst>
                  <a:outerShdw blurRad="38100" dist="38100" dir="2700000" algn="tl">
                    <a:srgbClr val="000000"/>
                  </a:outerShdw>
                </a:effectLst>
              </a:rPr>
              <a:t>count them as rubbish</a:t>
            </a:r>
            <a:r>
              <a:rPr lang="en-US" altLang="en-US" dirty="0">
                <a:effectLst>
                  <a:outerShdw blurRad="38100" dist="38100" dir="2700000" algn="tl">
                    <a:srgbClr val="000000"/>
                  </a:outerShdw>
                </a:effectLst>
              </a:rPr>
              <a:t>, that I may gain Christ</a:t>
            </a:r>
            <a:r>
              <a:rPr lang="en-US" altLang="en-US"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827644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Knowing God leads us to a separation from this world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great peace we find when we surrender the things of this </a:t>
            </a:r>
            <a:r>
              <a:rPr lang="en-US" altLang="en-US" dirty="0" smtClean="0">
                <a:effectLst>
                  <a:outerShdw blurRad="38100" dist="38100" dir="2700000" algn="tl">
                    <a:srgbClr val="000000"/>
                  </a:outerShdw>
                </a:effectLst>
              </a:rPr>
              <a:t>world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374819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Look </a:t>
            </a:r>
            <a:r>
              <a:rPr lang="en-US" altLang="en-US" dirty="0">
                <a:effectLst>
                  <a:outerShdw blurRad="38100" dist="38100" dir="2700000" algn="tl">
                    <a:srgbClr val="000000"/>
                  </a:outerShdw>
                </a:effectLst>
              </a:rPr>
              <a:t>carefully at the prayer of David.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 63:1-8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83005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63:1-8</a:t>
            </a:r>
            <a:r>
              <a:rPr lang="en-US" altLang="en-US" dirty="0">
                <a:effectLst>
                  <a:outerShdw blurRad="38100" dist="38100" dir="2700000" algn="tl">
                    <a:srgbClr val="000000"/>
                  </a:outerShdw>
                </a:effectLst>
              </a:rPr>
              <a:t> - O God, You are my God; </a:t>
            </a:r>
            <a:r>
              <a:rPr lang="en-US" altLang="en-US" u="sng" dirty="0">
                <a:effectLst>
                  <a:outerShdw blurRad="38100" dist="38100" dir="2700000" algn="tl">
                    <a:srgbClr val="000000"/>
                  </a:outerShdw>
                </a:effectLst>
              </a:rPr>
              <a:t>Early will I seek You</a:t>
            </a:r>
            <a:r>
              <a:rPr lang="en-US" altLang="en-US" dirty="0">
                <a:effectLst>
                  <a:outerShdw blurRad="38100" dist="38100" dir="2700000" algn="tl">
                    <a:srgbClr val="000000"/>
                  </a:outerShdw>
                </a:effectLst>
              </a:rPr>
              <a:t>; My </a:t>
            </a:r>
            <a:r>
              <a:rPr lang="en-US" altLang="en-US" u="sng" dirty="0">
                <a:effectLst>
                  <a:outerShdw blurRad="38100" dist="38100" dir="2700000" algn="tl">
                    <a:srgbClr val="000000"/>
                  </a:outerShdw>
                </a:effectLst>
              </a:rPr>
              <a:t>soul thirsts for You</a:t>
            </a:r>
            <a:r>
              <a:rPr lang="en-US" altLang="en-US" dirty="0">
                <a:effectLst>
                  <a:outerShdw blurRad="38100" dist="38100" dir="2700000" algn="tl">
                    <a:srgbClr val="000000"/>
                  </a:outerShdw>
                </a:effectLst>
              </a:rPr>
              <a:t>; My </a:t>
            </a:r>
            <a:r>
              <a:rPr lang="en-US" altLang="en-US" u="sng" dirty="0">
                <a:effectLst>
                  <a:outerShdw blurRad="38100" dist="38100" dir="2700000" algn="tl">
                    <a:srgbClr val="000000"/>
                  </a:outerShdw>
                </a:effectLst>
              </a:rPr>
              <a:t>flesh longs for You</a:t>
            </a:r>
            <a:r>
              <a:rPr lang="en-US" altLang="en-US" dirty="0">
                <a:effectLst>
                  <a:outerShdw blurRad="38100" dist="38100" dir="2700000" algn="tl">
                    <a:srgbClr val="000000"/>
                  </a:outerShdw>
                </a:effectLst>
              </a:rPr>
              <a:t> In a dry and thirsty land Where there is no water.  2 So I have looked for You in the sanctuary, To </a:t>
            </a:r>
            <a:r>
              <a:rPr lang="en-US" altLang="en-US" u="sng" dirty="0">
                <a:effectLst>
                  <a:outerShdw blurRad="38100" dist="38100" dir="2700000" algn="tl">
                    <a:srgbClr val="000000"/>
                  </a:outerShdw>
                </a:effectLst>
              </a:rPr>
              <a:t>see Your power and Your glory</a:t>
            </a:r>
            <a:r>
              <a:rPr lang="en-US" altLang="en-US" dirty="0">
                <a:effectLst>
                  <a:outerShdw blurRad="38100" dist="38100" dir="2700000" algn="tl">
                    <a:srgbClr val="000000"/>
                  </a:outerShdw>
                </a:effectLst>
              </a:rPr>
              <a:t>.  3 Because </a:t>
            </a:r>
            <a:r>
              <a:rPr lang="en-US" altLang="en-US" u="sng" dirty="0">
                <a:effectLst>
                  <a:outerShdw blurRad="38100" dist="38100" dir="2700000" algn="tl">
                    <a:srgbClr val="000000"/>
                  </a:outerShdw>
                </a:effectLst>
              </a:rPr>
              <a:t>Your lovingkindness is better than life</a:t>
            </a:r>
            <a:r>
              <a:rPr lang="en-US" altLang="en-US" dirty="0">
                <a:effectLst>
                  <a:outerShdw blurRad="38100" dist="38100" dir="2700000" algn="tl">
                    <a:srgbClr val="000000"/>
                  </a:outerShdw>
                </a:effectLst>
              </a:rPr>
              <a:t>, My </a:t>
            </a:r>
            <a:r>
              <a:rPr lang="en-US" altLang="en-US" u="sng" dirty="0">
                <a:effectLst>
                  <a:outerShdw blurRad="38100" dist="38100" dir="2700000" algn="tl">
                    <a:srgbClr val="000000"/>
                  </a:outerShdw>
                </a:effectLst>
              </a:rPr>
              <a:t>lips shall praise </a:t>
            </a:r>
            <a:r>
              <a:rPr lang="en-US" altLang="en-US" u="sng" dirty="0" smtClean="0">
                <a:effectLst>
                  <a:outerShdw blurRad="38100" dist="38100" dir="2700000" algn="tl">
                    <a:srgbClr val="000000"/>
                  </a:outerShdw>
                </a:effectLst>
              </a:rPr>
              <a:t>You</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463037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4 </a:t>
            </a:r>
            <a:r>
              <a:rPr lang="en-US" altLang="en-US" sz="3000" dirty="0">
                <a:effectLst>
                  <a:outerShdw blurRad="38100" dist="38100" dir="2700000" algn="tl">
                    <a:srgbClr val="000000"/>
                  </a:outerShdw>
                </a:effectLst>
              </a:rPr>
              <a:t>Thus I will bless You while I live; I will lift up my hands in Your name.  5 My soul shall be satisfied as with marrow and fatness, And my mouth shall praise You with joyful lips.  6 When </a:t>
            </a:r>
            <a:r>
              <a:rPr lang="en-US" altLang="en-US" sz="3000" u="sng" dirty="0">
                <a:effectLst>
                  <a:outerShdw blurRad="38100" dist="38100" dir="2700000" algn="tl">
                    <a:srgbClr val="000000"/>
                  </a:outerShdw>
                </a:effectLst>
              </a:rPr>
              <a:t>I remember You on my bed</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I meditate on You in the night watches</a:t>
            </a:r>
            <a:r>
              <a:rPr lang="en-US" altLang="en-US" sz="3000" dirty="0">
                <a:effectLst>
                  <a:outerShdw blurRad="38100" dist="38100" dir="2700000" algn="tl">
                    <a:srgbClr val="000000"/>
                  </a:outerShdw>
                </a:effectLst>
              </a:rPr>
              <a:t>.  7 Because You have been my help, Therefore </a:t>
            </a:r>
            <a:r>
              <a:rPr lang="en-US" altLang="en-US" sz="3000" u="sng" dirty="0">
                <a:effectLst>
                  <a:outerShdw blurRad="38100" dist="38100" dir="2700000" algn="tl">
                    <a:srgbClr val="000000"/>
                  </a:outerShdw>
                </a:effectLst>
              </a:rPr>
              <a:t>in the shadow of Your wings I will rejoice</a:t>
            </a:r>
            <a:r>
              <a:rPr lang="en-US" altLang="en-US" sz="3000" dirty="0">
                <a:effectLst>
                  <a:outerShdw blurRad="38100" dist="38100" dir="2700000" algn="tl">
                    <a:srgbClr val="000000"/>
                  </a:outerShdw>
                </a:effectLst>
              </a:rPr>
              <a:t>.  8 My </a:t>
            </a:r>
            <a:r>
              <a:rPr lang="en-US" altLang="en-US" sz="3000" u="sng" dirty="0">
                <a:effectLst>
                  <a:outerShdw blurRad="38100" dist="38100" dir="2700000" algn="tl">
                    <a:srgbClr val="000000"/>
                  </a:outerShdw>
                </a:effectLst>
              </a:rPr>
              <a:t>soul follows close behind You</a:t>
            </a:r>
            <a:r>
              <a:rPr lang="en-US" altLang="en-US" sz="3000" dirty="0">
                <a:effectLst>
                  <a:outerShdw blurRad="38100" dist="38100" dir="2700000" algn="tl">
                    <a:srgbClr val="000000"/>
                  </a:outerShdw>
                </a:effectLst>
              </a:rPr>
              <a:t>; Your right hand upholds me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35045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expressions: “thirsts,” “longs,” “looked,” and “meditate.”</a:t>
            </a:r>
          </a:p>
          <a:p>
            <a:r>
              <a:rPr lang="en-US" altLang="en-US" dirty="0" smtClean="0">
                <a:effectLst>
                  <a:outerShdw blurRad="38100" dist="38100" dir="2700000" algn="tl">
                    <a:srgbClr val="000000"/>
                  </a:outerShdw>
                </a:effectLst>
              </a:rPr>
              <a:t>True </a:t>
            </a:r>
            <a:r>
              <a:rPr lang="en-US" altLang="en-US" dirty="0">
                <a:effectLst>
                  <a:outerShdw blurRad="38100" dist="38100" dir="2700000" algn="tl">
                    <a:srgbClr val="000000"/>
                  </a:outerShdw>
                </a:effectLst>
              </a:rPr>
              <a:t>knowledge must be pursued and digested. A superficial knowledge of God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is no stopping place! </a:t>
            </a:r>
          </a:p>
          <a:p>
            <a:r>
              <a:rPr lang="en-US" altLang="en-US" dirty="0" smtClean="0">
                <a:effectLst>
                  <a:outerShdw blurRad="38100" dist="38100" dir="2700000" algn="tl">
                    <a:srgbClr val="000000"/>
                  </a:outerShdw>
                </a:effectLst>
              </a:rPr>
              <a:t>Job </a:t>
            </a:r>
            <a:r>
              <a:rPr lang="en-US" altLang="en-US" dirty="0">
                <a:effectLst>
                  <a:outerShdw blurRad="38100" dist="38100" dir="2700000" algn="tl">
                    <a:srgbClr val="000000"/>
                  </a:outerShdw>
                </a:effectLst>
              </a:rPr>
              <a:t>considered His ordeal and going through a struggle of thinking to result in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better understanding of God! </a:t>
            </a:r>
            <a:r>
              <a:rPr lang="en-US" altLang="en-US" b="1" dirty="0">
                <a:effectLst>
                  <a:outerShdw blurRad="38100" dist="38100" dir="2700000" algn="tl">
                    <a:srgbClr val="000000"/>
                  </a:outerShdw>
                </a:effectLst>
              </a:rPr>
              <a:t>(Job 42:5-6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672349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Job </a:t>
            </a:r>
            <a:r>
              <a:rPr lang="en-US" altLang="en-US" b="1" u="sng" dirty="0">
                <a:effectLst>
                  <a:outerShdw blurRad="38100" dist="38100" dir="2700000" algn="tl">
                    <a:srgbClr val="000000"/>
                  </a:outerShdw>
                </a:effectLst>
              </a:rPr>
              <a:t>42:5-6</a:t>
            </a:r>
            <a:r>
              <a:rPr lang="en-US" altLang="en-US" dirty="0">
                <a:effectLst>
                  <a:outerShdw blurRad="38100" dist="38100" dir="2700000" algn="tl">
                    <a:srgbClr val="000000"/>
                  </a:outerShdw>
                </a:effectLst>
              </a:rPr>
              <a:t> - "I have </a:t>
            </a:r>
            <a:r>
              <a:rPr lang="en-US" altLang="en-US" u="sng" dirty="0">
                <a:effectLst>
                  <a:outerShdw blurRad="38100" dist="38100" dir="2700000" algn="tl">
                    <a:srgbClr val="000000"/>
                  </a:outerShdw>
                </a:effectLst>
              </a:rPr>
              <a:t>heard of You</a:t>
            </a:r>
            <a:r>
              <a:rPr lang="en-US" altLang="en-US" dirty="0">
                <a:effectLst>
                  <a:outerShdw blurRad="38100" dist="38100" dir="2700000" algn="tl">
                    <a:srgbClr val="000000"/>
                  </a:outerShdw>
                </a:effectLst>
              </a:rPr>
              <a:t> by the hearing of the ear, But </a:t>
            </a:r>
            <a:r>
              <a:rPr lang="en-US" altLang="en-US" u="sng" dirty="0">
                <a:effectLst>
                  <a:outerShdw blurRad="38100" dist="38100" dir="2700000" algn="tl">
                    <a:srgbClr val="000000"/>
                  </a:outerShdw>
                </a:effectLst>
              </a:rPr>
              <a:t>now my eye sees You</a:t>
            </a:r>
            <a:r>
              <a:rPr lang="en-US" altLang="en-US" dirty="0">
                <a:effectLst>
                  <a:outerShdw blurRad="38100" dist="38100" dir="2700000" algn="tl">
                    <a:srgbClr val="000000"/>
                  </a:outerShdw>
                </a:effectLst>
              </a:rPr>
              <a:t>.  6 Therefore I abhor myself, And repent in dust and ashes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42353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was in the times of suffering and uncertainty that David sought and gained a </a:t>
            </a:r>
            <a:r>
              <a:rPr lang="en-US" altLang="en-US" dirty="0" smtClean="0">
                <a:effectLst>
                  <a:outerShdw blurRad="38100" dist="38100" dir="2700000" algn="tl">
                    <a:srgbClr val="000000"/>
                  </a:outerShdw>
                </a:effectLst>
              </a:rPr>
              <a:t>better </a:t>
            </a:r>
            <a:r>
              <a:rPr lang="en-US" altLang="en-US" dirty="0">
                <a:effectLst>
                  <a:outerShdw blurRad="38100" dist="38100" dir="2700000" algn="tl">
                    <a:srgbClr val="000000"/>
                  </a:outerShdw>
                </a:effectLst>
              </a:rPr>
              <a:t>understanding of God.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 42:1-3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082659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man must </a:t>
            </a:r>
            <a:r>
              <a:rPr lang="en-US" altLang="en-US" sz="3200" b="1" i="1" dirty="0" smtClean="0">
                <a:effectLst>
                  <a:outerShdw blurRad="38100" dist="38100" dir="2700000" algn="tl">
                    <a:srgbClr val="000000"/>
                  </a:outerShdw>
                </a:effectLst>
              </a:rPr>
              <a:t>choose </a:t>
            </a:r>
            <a:r>
              <a:rPr lang="en-US" altLang="en-US" sz="3200" b="1" i="1" dirty="0">
                <a:effectLst>
                  <a:outerShdw blurRad="38100" dist="38100" dir="2700000" algn="tl">
                    <a:srgbClr val="000000"/>
                  </a:outerShdw>
                </a:effectLst>
              </a:rPr>
              <a:t>and then build the foundation for his life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Ecclesiastes </a:t>
            </a:r>
            <a:r>
              <a:rPr lang="en-US" altLang="en-US" b="1" u="sng" dirty="0">
                <a:effectLst>
                  <a:outerShdw blurRad="38100" dist="38100" dir="2700000" algn="tl">
                    <a:srgbClr val="000000"/>
                  </a:outerShdw>
                </a:effectLst>
              </a:rPr>
              <a:t>3:11</a:t>
            </a:r>
            <a:r>
              <a:rPr lang="en-US" altLang="en-US" dirty="0">
                <a:effectLst>
                  <a:outerShdw blurRad="38100" dist="38100" dir="2700000" algn="tl">
                    <a:srgbClr val="000000"/>
                  </a:outerShdw>
                </a:effectLst>
              </a:rPr>
              <a:t>  - He has made everything beautiful in its time. Also </a:t>
            </a:r>
            <a:r>
              <a:rPr lang="en-US" altLang="en-US" u="sng" dirty="0">
                <a:effectLst>
                  <a:outerShdw blurRad="38100" dist="38100" dir="2700000" algn="tl">
                    <a:srgbClr val="000000"/>
                  </a:outerShdw>
                </a:effectLst>
              </a:rPr>
              <a:t>He has put eternity in their hearts</a:t>
            </a:r>
            <a:r>
              <a:rPr lang="en-US" altLang="en-US" dirty="0">
                <a:effectLst>
                  <a:outerShdw blurRad="38100" dist="38100" dir="2700000" algn="tl">
                    <a:srgbClr val="000000"/>
                  </a:outerShdw>
                </a:effectLst>
              </a:rPr>
              <a:t>, except that no one can find out the work that God does from beginning to end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316791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42:1-3</a:t>
            </a:r>
            <a:r>
              <a:rPr lang="en-US" altLang="en-US" dirty="0">
                <a:effectLst>
                  <a:outerShdw blurRad="38100" dist="38100" dir="2700000" algn="tl">
                    <a:srgbClr val="000000"/>
                  </a:outerShdw>
                </a:effectLst>
              </a:rPr>
              <a:t> - As </a:t>
            </a:r>
            <a:r>
              <a:rPr lang="en-US" altLang="en-US" u="sng" dirty="0">
                <a:effectLst>
                  <a:outerShdw blurRad="38100" dist="38100" dir="2700000" algn="tl">
                    <a:srgbClr val="000000"/>
                  </a:outerShdw>
                </a:effectLst>
              </a:rPr>
              <a:t>the deer pants for the water brooks</a:t>
            </a:r>
            <a:r>
              <a:rPr lang="en-US" altLang="en-US" dirty="0">
                <a:effectLst>
                  <a:outerShdw blurRad="38100" dist="38100" dir="2700000" algn="tl">
                    <a:srgbClr val="000000"/>
                  </a:outerShdw>
                </a:effectLst>
              </a:rPr>
              <a:t>, So </a:t>
            </a:r>
            <a:r>
              <a:rPr lang="en-US" altLang="en-US" u="sng" dirty="0">
                <a:effectLst>
                  <a:outerShdw blurRad="38100" dist="38100" dir="2700000" algn="tl">
                    <a:srgbClr val="000000"/>
                  </a:outerShdw>
                </a:effectLst>
              </a:rPr>
              <a:t>pants my soul for You</a:t>
            </a:r>
            <a:r>
              <a:rPr lang="en-US" altLang="en-US" dirty="0">
                <a:effectLst>
                  <a:outerShdw blurRad="38100" dist="38100" dir="2700000" algn="tl">
                    <a:srgbClr val="000000"/>
                  </a:outerShdw>
                </a:effectLst>
              </a:rPr>
              <a:t>, O God.  2 </a:t>
            </a:r>
            <a:r>
              <a:rPr lang="en-US" altLang="en-US" u="sng" dirty="0">
                <a:effectLst>
                  <a:outerShdw blurRad="38100" dist="38100" dir="2700000" algn="tl">
                    <a:srgbClr val="000000"/>
                  </a:outerShdw>
                </a:effectLst>
              </a:rPr>
              <a:t>My soul thirsts for God</a:t>
            </a:r>
            <a:r>
              <a:rPr lang="en-US" altLang="en-US" dirty="0">
                <a:effectLst>
                  <a:outerShdw blurRad="38100" dist="38100" dir="2700000" algn="tl">
                    <a:srgbClr val="000000"/>
                  </a:outerShdw>
                </a:effectLst>
              </a:rPr>
              <a:t>, for the living God. When shall I come and appear before God?  3 My tears have been my food day and night, While they continually say to me, "Where is your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887640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Moses </a:t>
            </a:r>
            <a:r>
              <a:rPr lang="en-US" altLang="en-US" dirty="0">
                <a:effectLst>
                  <a:outerShdw blurRad="38100" dist="38100" dir="2700000" algn="tl">
                    <a:srgbClr val="000000"/>
                  </a:outerShdw>
                </a:effectLst>
              </a:rPr>
              <a:t>wanted more knowledge of the nature of God! </a:t>
            </a:r>
            <a:r>
              <a:rPr lang="en-US" altLang="en-US" b="1" dirty="0">
                <a:effectLst>
                  <a:outerShdw blurRad="38100" dist="38100" dir="2700000" algn="tl">
                    <a:srgbClr val="000000"/>
                  </a:outerShdw>
                </a:effectLst>
              </a:rPr>
              <a:t>(Ex 33:12-18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972045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Exodus </a:t>
            </a:r>
            <a:r>
              <a:rPr lang="en-US" altLang="en-US" sz="3000" b="1" u="sng" dirty="0">
                <a:effectLst>
                  <a:outerShdw blurRad="38100" dist="38100" dir="2700000" algn="tl">
                    <a:srgbClr val="000000"/>
                  </a:outerShdw>
                </a:effectLst>
              </a:rPr>
              <a:t>33:12-18</a:t>
            </a:r>
            <a:r>
              <a:rPr lang="en-US" altLang="en-US" sz="3000" dirty="0">
                <a:effectLst>
                  <a:outerShdw blurRad="38100" dist="38100" dir="2700000" algn="tl">
                    <a:srgbClr val="000000"/>
                  </a:outerShdw>
                </a:effectLst>
              </a:rPr>
              <a:t> - Then Moses said to the LORD, "See, You say to me, 'Bring up this people.' But You have not let me know whom You will send with me. Yet You have said, 'I know you by name, and you have also found grace in My sight.'  13 "Now therefore, I pray, if I have found grace in Your sight, </a:t>
            </a:r>
            <a:r>
              <a:rPr lang="en-US" altLang="en-US" sz="3000" u="sng" dirty="0">
                <a:effectLst>
                  <a:outerShdw blurRad="38100" dist="38100" dir="2700000" algn="tl">
                    <a:srgbClr val="000000"/>
                  </a:outerShdw>
                </a:effectLst>
              </a:rPr>
              <a:t>show me now Your way</a:t>
            </a:r>
            <a:r>
              <a:rPr lang="en-US" altLang="en-US" sz="3000" dirty="0">
                <a:effectLst>
                  <a:outerShdw blurRad="38100" dist="38100" dir="2700000" algn="tl">
                    <a:srgbClr val="000000"/>
                  </a:outerShdw>
                </a:effectLst>
              </a:rPr>
              <a:t>, that I may know You and that I may find grace in Your sight. And consider that this nation is Your </a:t>
            </a:r>
            <a:r>
              <a:rPr lang="en-US" altLang="en-US" sz="3000" dirty="0" smtClean="0">
                <a:effectLst>
                  <a:outerShdw blurRad="38100" dist="38100" dir="2700000" algn="tl">
                    <a:srgbClr val="000000"/>
                  </a:outerShdw>
                </a:effectLst>
              </a:rPr>
              <a:t>people”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78232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14 </a:t>
            </a:r>
            <a:r>
              <a:rPr lang="en-US" altLang="en-US" sz="3000" dirty="0">
                <a:effectLst>
                  <a:outerShdw blurRad="38100" dist="38100" dir="2700000" algn="tl">
                    <a:srgbClr val="000000"/>
                  </a:outerShdw>
                </a:effectLst>
              </a:rPr>
              <a:t>And He said, "</a:t>
            </a:r>
            <a:r>
              <a:rPr lang="en-US" altLang="en-US" sz="3000" u="sng" dirty="0">
                <a:effectLst>
                  <a:outerShdw blurRad="38100" dist="38100" dir="2700000" algn="tl">
                    <a:srgbClr val="000000"/>
                  </a:outerShdw>
                </a:effectLst>
              </a:rPr>
              <a:t>My Presence will go with you</a:t>
            </a:r>
            <a:r>
              <a:rPr lang="en-US" altLang="en-US" sz="3000" dirty="0">
                <a:effectLst>
                  <a:outerShdw blurRad="38100" dist="38100" dir="2700000" algn="tl">
                    <a:srgbClr val="000000"/>
                  </a:outerShdw>
                </a:effectLst>
              </a:rPr>
              <a:t>, and I will give you rest."  15 Then he said to Him, "If Your Presence does not go with us, do not bring us up from here.  16 "For how then will it be known that Your people and I have found grace in Your sight, except You go with us? So we shall be separate, Your people and I, from all the people who are upon the face of the </a:t>
            </a:r>
            <a:r>
              <a:rPr lang="en-US" altLang="en-US" sz="3000" dirty="0" smtClean="0">
                <a:effectLst>
                  <a:outerShdw blurRad="38100" dist="38100" dir="2700000" algn="tl">
                    <a:srgbClr val="000000"/>
                  </a:outerShdw>
                </a:effectLst>
              </a:rPr>
              <a:t>earth</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5978898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So the LORD said to Moses, "I will also do this thing that you have spoken; for you have found grace in My sight, and I know you by name."  18 And he said, "</a:t>
            </a:r>
            <a:r>
              <a:rPr lang="en-US" altLang="en-US" u="sng" dirty="0">
                <a:effectLst>
                  <a:outerShdw blurRad="38100" dist="38100" dir="2700000" algn="tl">
                    <a:srgbClr val="000000"/>
                  </a:outerShdw>
                </a:effectLst>
              </a:rPr>
              <a:t>Please, show me Your glory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727474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was pleased when Moses asked to see His glory!</a:t>
            </a:r>
          </a:p>
          <a:p>
            <a:r>
              <a:rPr lang="en-US" altLang="en-US" dirty="0" smtClean="0">
                <a:effectLst>
                  <a:outerShdw blurRad="38100" dist="38100" dir="2700000" algn="tl">
                    <a:srgbClr val="000000"/>
                  </a:outerShdw>
                </a:effectLst>
              </a:rPr>
              <a:t>Over </a:t>
            </a:r>
            <a:r>
              <a:rPr lang="en-US" altLang="en-US" dirty="0">
                <a:effectLst>
                  <a:outerShdw blurRad="38100" dist="38100" dir="2700000" algn="tl">
                    <a:srgbClr val="000000"/>
                  </a:outerShdw>
                </a:effectLst>
              </a:rPr>
              <a:t>and over Moses reminded the people of the nature of the true God!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(Deut 4:39; 7:9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292164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4:39</a:t>
            </a:r>
            <a:r>
              <a:rPr lang="en-US" altLang="en-US" dirty="0">
                <a:effectLst>
                  <a:outerShdw blurRad="38100" dist="38100" dir="2700000" algn="tl">
                    <a:srgbClr val="000000"/>
                  </a:outerShdw>
                </a:effectLst>
              </a:rPr>
              <a:t>  - "Therefore know this day, and consider it in your heart, that the LORD Himself is God in heaven above and on the earth beneath; </a:t>
            </a:r>
            <a:r>
              <a:rPr lang="en-US" altLang="en-US" u="sng" dirty="0">
                <a:effectLst>
                  <a:outerShdw blurRad="38100" dist="38100" dir="2700000" algn="tl">
                    <a:srgbClr val="000000"/>
                  </a:outerShdw>
                </a:effectLst>
              </a:rPr>
              <a:t>there is no 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49284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7:9</a:t>
            </a:r>
            <a:r>
              <a:rPr lang="en-US" altLang="en-US" dirty="0">
                <a:effectLst>
                  <a:outerShdw blurRad="38100" dist="38100" dir="2700000" algn="tl">
                    <a:srgbClr val="000000"/>
                  </a:outerShdw>
                </a:effectLst>
              </a:rPr>
              <a:t> - "Therefore </a:t>
            </a:r>
            <a:r>
              <a:rPr lang="en-US" altLang="en-US" u="sng" dirty="0">
                <a:effectLst>
                  <a:outerShdw blurRad="38100" dist="38100" dir="2700000" algn="tl">
                    <a:srgbClr val="000000"/>
                  </a:outerShdw>
                </a:effectLst>
              </a:rPr>
              <a:t>know that the LORD your God</a:t>
            </a:r>
            <a:r>
              <a:rPr lang="en-US" altLang="en-US" dirty="0">
                <a:effectLst>
                  <a:outerShdw blurRad="38100" dist="38100" dir="2700000" algn="tl">
                    <a:srgbClr val="000000"/>
                  </a:outerShdw>
                </a:effectLst>
              </a:rPr>
              <a:t>, He is God, the faithful God who </a:t>
            </a:r>
            <a:r>
              <a:rPr lang="en-US" altLang="en-US" u="sng" dirty="0">
                <a:effectLst>
                  <a:outerShdw blurRad="38100" dist="38100" dir="2700000" algn="tl">
                    <a:srgbClr val="000000"/>
                  </a:outerShdw>
                </a:effectLst>
              </a:rPr>
              <a:t>keeps covenant and mercy</a:t>
            </a:r>
            <a:r>
              <a:rPr lang="en-US" altLang="en-US" dirty="0">
                <a:effectLst>
                  <a:outerShdw blurRad="38100" dist="38100" dir="2700000" algn="tl">
                    <a:srgbClr val="000000"/>
                  </a:outerShdw>
                </a:effectLst>
              </a:rPr>
              <a:t> for a thousand generations with those who love Him and keep His commandments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239331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summed up His entire work with the apostles this way. </a:t>
            </a:r>
            <a:r>
              <a:rPr lang="en-US" altLang="en-US" b="1" dirty="0">
                <a:effectLst>
                  <a:outerShdw blurRad="38100" dist="38100" dir="2700000" algn="tl">
                    <a:srgbClr val="000000"/>
                  </a:outerShdw>
                </a:effectLst>
              </a:rPr>
              <a:t>(Jn 17:1-3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730121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17:1-3</a:t>
            </a:r>
            <a:r>
              <a:rPr lang="en-US" altLang="en-US" sz="3000" dirty="0">
                <a:effectLst>
                  <a:outerShdw blurRad="38100" dist="38100" dir="2700000" algn="tl">
                    <a:srgbClr val="000000"/>
                  </a:outerShdw>
                </a:effectLst>
              </a:rPr>
              <a:t> - Jesus spoke these words, lifted up His eyes to heaven, and said: "Father, the hour has come. Glorify Your Son, that Your Son also may glorify You,  2 "as You have given Him authority over all flesh, that He should give eternal life to as many as You have given Him.  3 "And </a:t>
            </a:r>
            <a:r>
              <a:rPr lang="en-US" altLang="en-US" sz="3000" u="sng" dirty="0">
                <a:effectLst>
                  <a:outerShdw blurRad="38100" dist="38100" dir="2700000" algn="tl">
                    <a:srgbClr val="000000"/>
                  </a:outerShdw>
                </a:effectLst>
              </a:rPr>
              <a:t>this is eternal life</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they may know You</a:t>
            </a:r>
            <a:r>
              <a:rPr lang="en-US" altLang="en-US" sz="3000" dirty="0">
                <a:effectLst>
                  <a:outerShdw blurRad="38100" dist="38100" dir="2700000" algn="tl">
                    <a:srgbClr val="000000"/>
                  </a:outerShdw>
                </a:effectLst>
              </a:rPr>
              <a:t>, the only true God, </a:t>
            </a:r>
            <a:r>
              <a:rPr lang="en-US" altLang="en-US" sz="3000" u="sng" dirty="0">
                <a:effectLst>
                  <a:outerShdw blurRad="38100" dist="38100" dir="2700000" algn="tl">
                    <a:srgbClr val="000000"/>
                  </a:outerShdw>
                </a:effectLst>
              </a:rPr>
              <a:t>and Jesus Christ</a:t>
            </a:r>
            <a:r>
              <a:rPr lang="en-US" altLang="en-US" sz="3000" dirty="0">
                <a:effectLst>
                  <a:outerShdw blurRad="38100" dist="38100" dir="2700000" algn="tl">
                    <a:srgbClr val="000000"/>
                  </a:outerShdw>
                </a:effectLst>
              </a:rPr>
              <a:t> whom You have sent</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96318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man must </a:t>
            </a:r>
            <a:r>
              <a:rPr lang="en-US" altLang="en-US" sz="3200" b="1" i="1" dirty="0" smtClean="0">
                <a:effectLst>
                  <a:outerShdw blurRad="38100" dist="38100" dir="2700000" algn="tl">
                    <a:srgbClr val="000000"/>
                  </a:outerShdw>
                </a:effectLst>
              </a:rPr>
              <a:t>choose </a:t>
            </a:r>
            <a:r>
              <a:rPr lang="en-US" altLang="en-US" sz="3200" b="1" i="1" dirty="0">
                <a:effectLst>
                  <a:outerShdw blurRad="38100" dist="38100" dir="2700000" algn="tl">
                    <a:srgbClr val="000000"/>
                  </a:outerShdw>
                </a:effectLst>
              </a:rPr>
              <a:t>and then build the foundation for his life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does not take much thought for man to realize his need of God.</a:t>
            </a:r>
          </a:p>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there a God? Is Jesus the Son of God? This is the start of your foundation.</a:t>
            </a:r>
          </a:p>
        </p:txBody>
      </p:sp>
    </p:spTree>
    <p:extLst>
      <p:ext uri="{BB962C8B-B14F-4D97-AF65-F5344CB8AC3E}">
        <p14:creationId xmlns:p14="http://schemas.microsoft.com/office/powerpoint/2010/main" val="2291961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apostles had a great advantage in knowing God because they came to know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t>
            </a:r>
            <a:r>
              <a:rPr lang="en-US" altLang="en-US" b="1" dirty="0">
                <a:effectLst>
                  <a:outerShdw blurRad="38100" dist="38100" dir="2700000" algn="tl">
                    <a:srgbClr val="000000"/>
                  </a:outerShdw>
                </a:effectLst>
              </a:rPr>
              <a:t>(Jn 14:6-9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636174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14:6-9</a:t>
            </a:r>
            <a:r>
              <a:rPr lang="en-US" altLang="en-US" dirty="0">
                <a:effectLst>
                  <a:outerShdw blurRad="38100" dist="38100" dir="2700000" algn="tl">
                    <a:srgbClr val="000000"/>
                  </a:outerShdw>
                </a:effectLst>
              </a:rPr>
              <a:t> - Jesus said to him, "I am the way, the truth, and the life. No one comes to the Father except through Me.  7 " </a:t>
            </a:r>
            <a:r>
              <a:rPr lang="en-US" altLang="en-US" u="sng" dirty="0">
                <a:effectLst>
                  <a:outerShdw blurRad="38100" dist="38100" dir="2700000" algn="tl">
                    <a:srgbClr val="000000"/>
                  </a:outerShdw>
                </a:effectLst>
              </a:rPr>
              <a:t>If you had known Me, you would have known My Father also</a:t>
            </a:r>
            <a:r>
              <a:rPr lang="en-US" altLang="en-US" dirty="0">
                <a:effectLst>
                  <a:outerShdw blurRad="38100" dist="38100" dir="2700000" algn="tl">
                    <a:srgbClr val="000000"/>
                  </a:outerShdw>
                </a:effectLst>
              </a:rPr>
              <a:t>; and from now on you know Him and have seen Him."  8 Philip said to Him, "Lord, show us the Father, and it is sufficient for </a:t>
            </a:r>
            <a:r>
              <a:rPr lang="en-US" altLang="en-US" dirty="0" smtClean="0">
                <a:effectLst>
                  <a:outerShdw blurRad="38100" dist="38100" dir="2700000" algn="tl">
                    <a:srgbClr val="000000"/>
                  </a:outerShdw>
                </a:effectLst>
              </a:rPr>
              <a:t>us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06397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9 </a:t>
            </a:r>
            <a:r>
              <a:rPr lang="en-US" altLang="en-US" dirty="0">
                <a:effectLst>
                  <a:outerShdw blurRad="38100" dist="38100" dir="2700000" algn="tl">
                    <a:srgbClr val="000000"/>
                  </a:outerShdw>
                </a:effectLst>
              </a:rPr>
              <a:t>Jesus said to him, "Have I been with you so long, and yet you have not known Me, Philip? </a:t>
            </a:r>
            <a:r>
              <a:rPr lang="en-US" altLang="en-US" u="sng" dirty="0">
                <a:effectLst>
                  <a:outerShdw blurRad="38100" dist="38100" dir="2700000" algn="tl">
                    <a:srgbClr val="000000"/>
                  </a:outerShdw>
                </a:effectLst>
              </a:rPr>
              <a:t>He who has seen Me has seen the Father</a:t>
            </a:r>
            <a:r>
              <a:rPr lang="en-US" altLang="en-US" dirty="0">
                <a:effectLst>
                  <a:outerShdw blurRad="38100" dist="38100" dir="2700000" algn="tl">
                    <a:srgbClr val="000000"/>
                  </a:outerShdw>
                </a:effectLst>
              </a:rPr>
              <a:t>; so how can you say, 'Show us the Father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94262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God is a person, and in the deep of His mighty nature He thinks, wills, enjoys, </a:t>
            </a:r>
            <a:r>
              <a:rPr lang="en-US" altLang="en-US" dirty="0" smtClean="0">
                <a:effectLst>
                  <a:outerShdw blurRad="38100" dist="38100" dir="2700000" algn="tl">
                    <a:srgbClr val="000000"/>
                  </a:outerShdw>
                </a:effectLst>
              </a:rPr>
              <a:t>feels</a:t>
            </a:r>
            <a:r>
              <a:rPr lang="en-US" altLang="en-US" dirty="0">
                <a:effectLst>
                  <a:outerShdw blurRad="38100" dist="38100" dir="2700000" algn="tl">
                    <a:srgbClr val="000000"/>
                  </a:outerShdw>
                </a:effectLst>
              </a:rPr>
              <a:t>, loves, desires and suffers as any other person may.”</a:t>
            </a:r>
          </a:p>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you were to introduce God to another person, what would you say?</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more can we know? Consider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Eph 3:14-21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612187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Ephesians </a:t>
            </a:r>
            <a:r>
              <a:rPr lang="en-US" altLang="en-US" sz="3000" b="1" u="sng" dirty="0">
                <a:effectLst>
                  <a:outerShdw blurRad="38100" dist="38100" dir="2700000" algn="tl">
                    <a:srgbClr val="000000"/>
                  </a:outerShdw>
                </a:effectLst>
              </a:rPr>
              <a:t>3:14-21</a:t>
            </a:r>
            <a:r>
              <a:rPr lang="en-US" altLang="en-US" sz="3000" dirty="0">
                <a:effectLst>
                  <a:outerShdw blurRad="38100" dist="38100" dir="2700000" algn="tl">
                    <a:srgbClr val="000000"/>
                  </a:outerShdw>
                </a:effectLst>
              </a:rPr>
              <a:t>  -  For this reason I bow my knees to the Father of our Lord Jesus Christ,  15 from whom the whole family in heaven and earth is named,  16 that He would grant you, according to the riches of His glory, to be strengthened with might through His Spirit in the inner man,  17 that Christ may dwell in your hearts through faith; that you, being rooted and grounded in </a:t>
            </a:r>
            <a:r>
              <a:rPr lang="en-US" altLang="en-US" sz="3000" dirty="0" smtClean="0">
                <a:effectLst>
                  <a:outerShdw blurRad="38100" dist="38100" dir="2700000" algn="tl">
                    <a:srgbClr val="000000"/>
                  </a:outerShdw>
                </a:effectLst>
              </a:rPr>
              <a:t>love</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604075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18 </a:t>
            </a:r>
            <a:r>
              <a:rPr lang="en-US" altLang="en-US" sz="3000" dirty="0">
                <a:effectLst>
                  <a:outerShdw blurRad="38100" dist="38100" dir="2700000" algn="tl">
                    <a:srgbClr val="000000"/>
                  </a:outerShdw>
                </a:effectLst>
              </a:rPr>
              <a:t>may </a:t>
            </a:r>
            <a:r>
              <a:rPr lang="en-US" altLang="en-US" sz="3000" u="sng" dirty="0">
                <a:effectLst>
                  <a:outerShdw blurRad="38100" dist="38100" dir="2700000" algn="tl">
                    <a:srgbClr val="000000"/>
                  </a:outerShdw>
                </a:effectLst>
              </a:rPr>
              <a:t>be able to comprehend</a:t>
            </a:r>
            <a:r>
              <a:rPr lang="en-US" altLang="en-US" sz="3000" dirty="0">
                <a:effectLst>
                  <a:outerShdw blurRad="38100" dist="38100" dir="2700000" algn="tl">
                    <a:srgbClr val="000000"/>
                  </a:outerShdw>
                </a:effectLst>
              </a:rPr>
              <a:t> with all the saints what is </a:t>
            </a:r>
            <a:r>
              <a:rPr lang="en-US" altLang="en-US" sz="3000" u="sng" dirty="0">
                <a:effectLst>
                  <a:outerShdw blurRad="38100" dist="38100" dir="2700000" algn="tl">
                    <a:srgbClr val="000000"/>
                  </a:outerShdw>
                </a:effectLst>
              </a:rPr>
              <a:t>the width and length and depth and height</a:t>
            </a:r>
            <a:r>
              <a:rPr lang="en-US" altLang="en-US" sz="3000" dirty="0">
                <a:effectLst>
                  <a:outerShdw blurRad="38100" dist="38100" dir="2700000" algn="tl">
                    <a:srgbClr val="000000"/>
                  </a:outerShdw>
                </a:effectLst>
              </a:rPr>
              <a:t> --  19 to know the love of Christ </a:t>
            </a:r>
            <a:r>
              <a:rPr lang="en-US" altLang="en-US" sz="3000" u="sng" dirty="0">
                <a:effectLst>
                  <a:outerShdw blurRad="38100" dist="38100" dir="2700000" algn="tl">
                    <a:srgbClr val="000000"/>
                  </a:outerShdw>
                </a:effectLst>
              </a:rPr>
              <a:t>which passes knowledge</a:t>
            </a:r>
            <a:r>
              <a:rPr lang="en-US" altLang="en-US" sz="3000" dirty="0">
                <a:effectLst>
                  <a:outerShdw blurRad="38100" dist="38100" dir="2700000" algn="tl">
                    <a:srgbClr val="000000"/>
                  </a:outerShdw>
                </a:effectLst>
              </a:rPr>
              <a:t>; that you may be </a:t>
            </a:r>
            <a:r>
              <a:rPr lang="en-US" altLang="en-US" sz="3000" u="sng" dirty="0">
                <a:effectLst>
                  <a:outerShdw blurRad="38100" dist="38100" dir="2700000" algn="tl">
                    <a:srgbClr val="000000"/>
                  </a:outerShdw>
                </a:effectLst>
              </a:rPr>
              <a:t>filled with all the fullness of God</a:t>
            </a:r>
            <a:r>
              <a:rPr lang="en-US" altLang="en-US" sz="3000" dirty="0">
                <a:effectLst>
                  <a:outerShdw blurRad="38100" dist="38100" dir="2700000" algn="tl">
                    <a:srgbClr val="000000"/>
                  </a:outerShdw>
                </a:effectLst>
              </a:rPr>
              <a:t>.  20 Now to Him who is able to do exceedingly abundantly above all that we ask or think, according to the power that works in us,  21 to Him be glory in the church by Christ Jesus to all generations, forever and ever. Amen</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7179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a heart that is continually seeking to know more about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does Paul use terms like “width,” “breath,” and “height.”</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exciting to know that there is so much more to learn!</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your foundation like?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4845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is atheism becoming more prevalent in our society?</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know there is a God. </a:t>
            </a:r>
            <a:r>
              <a:rPr lang="en-US" altLang="en-US" b="1" dirty="0">
                <a:effectLst>
                  <a:outerShdw blurRad="38100" dist="38100" dir="2700000" algn="tl">
                    <a:srgbClr val="000000"/>
                  </a:outerShdw>
                </a:effectLst>
              </a:rPr>
              <a:t>(Rom 1:20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19776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There is a big difference between knowing there is a God and in knowing God.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1:20</a:t>
            </a:r>
            <a:r>
              <a:rPr lang="en-US" altLang="en-US" dirty="0">
                <a:effectLst>
                  <a:outerShdw blurRad="38100" dist="38100" dir="2700000" algn="tl">
                    <a:srgbClr val="000000"/>
                  </a:outerShdw>
                </a:effectLst>
              </a:rPr>
              <a:t> - For since the creation of the world </a:t>
            </a:r>
            <a:r>
              <a:rPr lang="en-US" altLang="en-US" u="sng" dirty="0">
                <a:effectLst>
                  <a:outerShdw blurRad="38100" dist="38100" dir="2700000" algn="tl">
                    <a:srgbClr val="000000"/>
                  </a:outerShdw>
                </a:effectLst>
              </a:rPr>
              <a:t>His invisible attributes are clearly seen</a:t>
            </a:r>
            <a:r>
              <a:rPr lang="en-US" altLang="en-US" dirty="0">
                <a:effectLst>
                  <a:outerShdw blurRad="38100" dist="38100" dir="2700000" algn="tl">
                    <a:srgbClr val="000000"/>
                  </a:outerShdw>
                </a:effectLst>
              </a:rPr>
              <a:t>, being understood by the things that are made, even His eternal power and Godhead, so that they are without excuse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103204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5564</TotalTime>
  <Words>4209</Words>
  <Application>Microsoft Office PowerPoint</Application>
  <PresentationFormat>On-screen Show (4:3)</PresentationFormat>
  <Paragraphs>249</Paragraphs>
  <Slides>76</Slides>
  <Notes>76</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Default Design</vt:lpstr>
      <vt:lpstr>Diligently Seeking God</vt:lpstr>
      <vt:lpstr>Every man must choose and then build the foundation for his life</vt:lpstr>
      <vt:lpstr>Every man must choose and then build the foundation for his life</vt:lpstr>
      <vt:lpstr>Every man must choose and then build the foundation for his life</vt:lpstr>
      <vt:lpstr>Every man must choose and then build the foundation for his life</vt:lpstr>
      <vt:lpstr>Every man must choose and then build the foundation for his life</vt:lpstr>
      <vt:lpstr>Every man must choose and then build the foundation for his life</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There is a big difference between knowing there is a God and in knowing God. </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The knowledge of God changes our hearts</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Knowing God leads us to a separation from this world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lpstr>We need a heart that is continually seeking to know more about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109</cp:revision>
  <dcterms:created xsi:type="dcterms:W3CDTF">2011-01-22T21:17:58Z</dcterms:created>
  <dcterms:modified xsi:type="dcterms:W3CDTF">2016-04-01T02:18:07Z</dcterms:modified>
</cp:coreProperties>
</file>