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“CROSS-CENTERED PREACHING?”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(MT. 27:26+)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CROSS-CENTERED PREACHING…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 IS PREACHING DEATH – (v. 50)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(COL. 2:14)  (</a:t>
            </a:r>
            <a:r>
              <a:rPr lang="en-US" dirty="0" smtClean="0"/>
              <a:t>I COR. 1:17-18)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(ROM. 1:16)  (II THES. 1:6-8)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CROSS-CENTERED PREACHING…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… IS PREACHING DEATH – (v. 50)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(COL. 2:14)  (</a:t>
            </a:r>
            <a:r>
              <a:rPr lang="en-US" dirty="0" smtClean="0"/>
              <a:t>I COR. 1:17-18)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(ROM. 1:16)  (II THES. 1:6-8)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 smtClean="0"/>
              <a:t>… IS PREACHING BLOOD – (JN. 19:34)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(ACTS 20:28)  (COL. 1:20)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(EPH. 2:16)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00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35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“CROSS-CENTERED PREACHING?”</vt:lpstr>
      <vt:lpstr>CROSS-CENTERED PREACHING… </vt:lpstr>
      <vt:lpstr>CROSS-CENTERED PREACHING…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38</cp:revision>
  <dcterms:created xsi:type="dcterms:W3CDTF">2015-11-19T20:49:09Z</dcterms:created>
  <dcterms:modified xsi:type="dcterms:W3CDTF">2016-08-12T17:09:30Z</dcterms:modified>
</cp:coreProperties>
</file>