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“ELDERS AND CHURCHES”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14:23)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RESPONSIBILITIES OF ELDERS: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“ELDER”</a:t>
            </a:r>
          </a:p>
          <a:p>
            <a:pPr marL="0" indent="0">
              <a:buNone/>
            </a:pPr>
            <a:r>
              <a:rPr lang="en-US" dirty="0" smtClean="0"/>
              <a:t>“BISHOP”</a:t>
            </a:r>
          </a:p>
          <a:p>
            <a:pPr marL="0" indent="0">
              <a:buNone/>
            </a:pPr>
            <a:r>
              <a:rPr lang="en-US" dirty="0" smtClean="0"/>
              <a:t>“PASTOR”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RESPONSIBILITIES OF ELDERS: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“ELDER”</a:t>
            </a:r>
          </a:p>
          <a:p>
            <a:pPr marL="0" indent="0">
              <a:buNone/>
            </a:pPr>
            <a:r>
              <a:rPr lang="en-US" dirty="0" smtClean="0"/>
              <a:t>“BISHOP”</a:t>
            </a:r>
          </a:p>
          <a:p>
            <a:pPr marL="0" indent="0">
              <a:buNone/>
            </a:pPr>
            <a:r>
              <a:rPr lang="en-US" dirty="0" smtClean="0"/>
              <a:t>“PASTOR”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(I PET. 5:2+)  -- LIMITATIONS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 OF THE CHURCH: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HONOR THE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13:17 b)  (I THES. 5:12-13)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 OF THE CHURCH: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HONOR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THE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13:17 c) (EPH. 4:16)  (I TIM. 5:19)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 OF THE CHURCH: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HONOR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THES. 5:12-13)  (HEB. 13:17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(HEB. 13:17) – “… SUBMIT YOURSELVES…”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(I TIM. 5:19) – “AGAINST AN ELDER RECEIVE NOT 	AN ACCUSATION BUT BEFORE TWO OR 	THREE WITNESSES”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(I PET. 5:3) – “NEITHER AS BEING LORDS…”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6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“ELDERS AND CHURCHES”</vt:lpstr>
      <vt:lpstr>RESPONSIBILITIES OF ELDERS: </vt:lpstr>
      <vt:lpstr>RESPONSIBILITIES OF ELDERS: </vt:lpstr>
      <vt:lpstr>RESPONSIBILITIES OF THE CHURCH:</vt:lpstr>
      <vt:lpstr>RESPONSIBILITIES OF THE CHURCH:</vt:lpstr>
      <vt:lpstr>RESPONSIBILITIES OF THE CHURCH: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32</cp:revision>
  <dcterms:created xsi:type="dcterms:W3CDTF">2015-11-19T20:49:09Z</dcterms:created>
  <dcterms:modified xsi:type="dcterms:W3CDTF">2016-07-14T14:57:59Z</dcterms:modified>
</cp:coreProperties>
</file>