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“ABSTAINING FROM EVIL”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THES. 5:22)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 HAS AN INVITING ATTRACTION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(GEN. 3:6)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 HAS AN INVITING ATTRACTION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EVIL IS NOT ALWAYS CLEARLY APPARENT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(II COR. 11:14)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 HAS AN INVITING ATTRACTION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EVIL IS NOT ALWAYS CLEARLY APPARENT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HENCE THE WARNING OF I THES. 5:22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“ABSTAINING FROM EVIL”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32</cp:revision>
  <dcterms:created xsi:type="dcterms:W3CDTF">2015-11-19T20:45:57Z</dcterms:created>
  <dcterms:modified xsi:type="dcterms:W3CDTF">2016-07-01T18:14:37Z</dcterms:modified>
</cp:coreProperties>
</file>