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“PETER’S ENCOURAGEMENT TO GROW”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(II PET. 3:18)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OPENS UP DOORS OF SERVICE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OPENS UP DOORS OF SERVICE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IS NECESSARY FOR STEDFASTNESS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OPENS UP DOORS OF SERVICE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IS NECESSARY FOR STEDFASTNESS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IS INTENDED TO BE WELL-ROUNDED </a:t>
            </a:r>
            <a:r>
              <a:rPr lang="en-US" smtClean="0"/>
              <a:t>– (II PET. </a:t>
            </a:r>
            <a:r>
              <a:rPr lang="en-US" dirty="0" smtClean="0"/>
              <a:t>1:5+)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59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“PETER’S ENCOURAGEMENT TO GROW”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22</cp:revision>
  <dcterms:created xsi:type="dcterms:W3CDTF">2015-11-19T20:45:57Z</dcterms:created>
  <dcterms:modified xsi:type="dcterms:W3CDTF">2016-05-06T14:29:08Z</dcterms:modified>
</cp:coreProperties>
</file>