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FIRST PRINCIPLES:</a:t>
            </a:r>
            <a:br>
              <a:rPr lang="en-US" b="1" dirty="0" smtClean="0"/>
            </a:br>
            <a:r>
              <a:rPr lang="en-US" b="1" dirty="0" smtClean="0"/>
              <a:t>THE LORD’S SUPPER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 PROPERLY OBSERVE: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20:7)  (DEUT. 5:12)</a:t>
            </a:r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 PROPERLY OBSERVE: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DAY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ELEMENTS – (V. 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 PROPERLY OBSERVE: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DAY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MESSAGE PROCLAIMED – (V. 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 PROPERLY OBSERVE: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DAY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MESSAGE PROCLAIMED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 MANNER – (V. 27-29)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FIRST PRINCIPLES: THE LORD’S SUPPER</vt:lpstr>
      <vt:lpstr>TO PROPERLY OBSERVE:</vt:lpstr>
      <vt:lpstr>TO PROPERLY OBSERVE:</vt:lpstr>
      <vt:lpstr>TO PROPERLY OBSERVE:</vt:lpstr>
      <vt:lpstr>TO PROPERLY OBSERVE: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19</cp:revision>
  <dcterms:created xsi:type="dcterms:W3CDTF">2015-11-19T20:45:57Z</dcterms:created>
  <dcterms:modified xsi:type="dcterms:W3CDTF">2016-04-22T16:26:38Z</dcterms:modified>
</cp:coreProperties>
</file>