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4" r:id="rId4"/>
    <p:sldId id="263" r:id="rId5"/>
    <p:sldId id="262" r:id="rId6"/>
    <p:sldId id="261" r:id="rId7"/>
    <p:sldId id="260" r:id="rId8"/>
    <p:sldId id="259" r:id="rId9"/>
    <p:sldId id="25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“THE PSALMS IN THE LIFE OF DAVID”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997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EVENTS:</a:t>
            </a:r>
            <a:endParaRPr lang="en-US" u="sng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ATTEMPT ON HIS LIFE – (I SAM. 19:11+)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(PS. 59)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91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EVENTS:</a:t>
            </a:r>
            <a:endParaRPr lang="en-US" u="sng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ATTEMPT ON HIS LIFE</a:t>
            </a:r>
          </a:p>
          <a:p>
            <a:r>
              <a:rPr lang="en-US" dirty="0" smtClean="0"/>
              <a:t>ON THE RUN FROM SAUL –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(I SAM. 20:42; 21:1+)  (PS. 34; 56)</a:t>
            </a:r>
          </a:p>
          <a:p>
            <a:endParaRPr lang="en-US" dirty="0"/>
          </a:p>
          <a:p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38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EVENTS:</a:t>
            </a:r>
            <a:endParaRPr lang="en-US" u="sng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ATTEMPT ON HIS LIFE</a:t>
            </a:r>
          </a:p>
          <a:p>
            <a:r>
              <a:rPr lang="en-US" dirty="0" smtClean="0"/>
              <a:t>ON THE RUN FROM SAUL</a:t>
            </a:r>
          </a:p>
          <a:p>
            <a:r>
              <a:rPr lang="en-US" dirty="0" smtClean="0"/>
              <a:t>HIDING IN THE CAVE OF ADULLAM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(I SAM. 22:1)  (PS. 142)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38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EVENTS:</a:t>
            </a:r>
            <a:endParaRPr lang="en-US" u="sng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ATTEMPT ON HIS LIFE</a:t>
            </a:r>
          </a:p>
          <a:p>
            <a:r>
              <a:rPr lang="en-US" dirty="0" smtClean="0"/>
              <a:t>ON THE RUN FROM SAUL</a:t>
            </a:r>
          </a:p>
          <a:p>
            <a:r>
              <a:rPr lang="en-US" dirty="0" smtClean="0"/>
              <a:t>HIDING IN THE CAVE OF ADULLAM</a:t>
            </a:r>
          </a:p>
          <a:p>
            <a:r>
              <a:rPr lang="en-US" dirty="0" smtClean="0"/>
              <a:t>DOEG MURDERS 85 PRIESTS/FAMILIES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(I SAM. 22:17-19)  (PS. 52)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38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EVENTS:</a:t>
            </a:r>
            <a:endParaRPr lang="en-US" u="sng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ATTEMPT ON HIS LIFE</a:t>
            </a:r>
          </a:p>
          <a:p>
            <a:r>
              <a:rPr lang="en-US" dirty="0" smtClean="0"/>
              <a:t>ON THE RUN FROM SAUL</a:t>
            </a:r>
          </a:p>
          <a:p>
            <a:r>
              <a:rPr lang="en-US" dirty="0" smtClean="0"/>
              <a:t>HIDING IN THE CAVE OF ADULLAM</a:t>
            </a:r>
          </a:p>
          <a:p>
            <a:r>
              <a:rPr lang="en-US" dirty="0" smtClean="0"/>
              <a:t>DOEG MURDERS 85 PRIESTS/FAMILIES</a:t>
            </a:r>
          </a:p>
          <a:p>
            <a:r>
              <a:rPr lang="en-US" dirty="0" smtClean="0"/>
              <a:t>ZIPHITES BETRAY HIM – (I SAM. 23:19-20)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(PS. 54; 63)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38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EVENTS:</a:t>
            </a:r>
            <a:endParaRPr lang="en-US" u="sng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ATTEMPT ON HIS LIFE</a:t>
            </a:r>
          </a:p>
          <a:p>
            <a:r>
              <a:rPr lang="en-US" dirty="0" smtClean="0"/>
              <a:t>ON THE RUN FROM SAUL</a:t>
            </a:r>
          </a:p>
          <a:p>
            <a:r>
              <a:rPr lang="en-US" dirty="0" smtClean="0"/>
              <a:t>HIDING IN THE CAVE OF ADULLAM</a:t>
            </a:r>
          </a:p>
          <a:p>
            <a:r>
              <a:rPr lang="en-US" dirty="0" smtClean="0"/>
              <a:t>DOEG MURDERS 85 PRIESTS/FAMILIES</a:t>
            </a:r>
          </a:p>
          <a:p>
            <a:r>
              <a:rPr lang="en-US" dirty="0" smtClean="0"/>
              <a:t>ZIPHITES BETRAY HIM</a:t>
            </a:r>
          </a:p>
          <a:p>
            <a:r>
              <a:rPr lang="en-US" dirty="0" smtClean="0"/>
              <a:t>HIDING IN THE CAVE OF EN-GEDI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(I SAM. 24:1-3)  (PS. 57)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38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EVENTS:</a:t>
            </a:r>
            <a:endParaRPr lang="en-US" u="sng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 ATTEMPT ON HIS LIFE</a:t>
            </a:r>
          </a:p>
          <a:p>
            <a:r>
              <a:rPr lang="en-US" dirty="0" smtClean="0"/>
              <a:t>ON THE RUN FROM SAUL</a:t>
            </a:r>
          </a:p>
          <a:p>
            <a:r>
              <a:rPr lang="en-US" dirty="0" smtClean="0"/>
              <a:t>HIDING IN THE CAVE OF ADULLAM</a:t>
            </a:r>
          </a:p>
          <a:p>
            <a:r>
              <a:rPr lang="en-US" dirty="0" smtClean="0"/>
              <a:t>DOEG MURDERS 85 PRIESTS/FAMILIES</a:t>
            </a:r>
          </a:p>
          <a:p>
            <a:r>
              <a:rPr lang="en-US" dirty="0" smtClean="0"/>
              <a:t>ZIPHITES BETRAY HIM</a:t>
            </a:r>
          </a:p>
          <a:p>
            <a:r>
              <a:rPr lang="en-US" dirty="0" smtClean="0"/>
              <a:t>HIDING IN THE CAVE OF EN-GEDI</a:t>
            </a:r>
          </a:p>
          <a:p>
            <a:r>
              <a:rPr lang="en-US" dirty="0" smtClean="0"/>
              <a:t>SAUL’S PURSUIT WAS OVER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(II SAM. 22:1)  (PS. 18)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38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EVENTS:</a:t>
            </a:r>
            <a:endParaRPr lang="en-US" u="sng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AN ATTEMPT ON HIS LIFE</a:t>
            </a:r>
          </a:p>
          <a:p>
            <a:r>
              <a:rPr lang="en-US" dirty="0" smtClean="0"/>
              <a:t>ON THE RUN FROM SAUL</a:t>
            </a:r>
          </a:p>
          <a:p>
            <a:r>
              <a:rPr lang="en-US" dirty="0" smtClean="0"/>
              <a:t>HIDING IN THE CAVE OF ADULLAM</a:t>
            </a:r>
          </a:p>
          <a:p>
            <a:r>
              <a:rPr lang="en-US" dirty="0" smtClean="0"/>
              <a:t>DOEG MURDERS 85 PRIESTS/FAMILIES</a:t>
            </a:r>
          </a:p>
          <a:p>
            <a:r>
              <a:rPr lang="en-US" dirty="0" smtClean="0"/>
              <a:t>ZIPHITES BETRAY HIM</a:t>
            </a:r>
          </a:p>
          <a:p>
            <a:r>
              <a:rPr lang="en-US" dirty="0" smtClean="0"/>
              <a:t>HIDING IN THE CAVE OF EN-GEDI</a:t>
            </a:r>
          </a:p>
          <a:p>
            <a:r>
              <a:rPr lang="en-US" dirty="0" smtClean="0"/>
              <a:t>SAUL’S PURSUIT WAS OVER</a:t>
            </a:r>
          </a:p>
          <a:p>
            <a:r>
              <a:rPr lang="en-US" dirty="0" smtClean="0"/>
              <a:t>CONFRONTED WITH SIN – (II SAM. 12:7)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(PS. 51)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38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</TotalTime>
  <Words>219</Words>
  <Application>Microsoft Office PowerPoint</Application>
  <PresentationFormat>On-screen Show (4:3)</PresentationFormat>
  <Paragraphs>68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“THE PSALMS IN THE LIFE OF DAVID”</vt:lpstr>
      <vt:lpstr>EVENTS:</vt:lpstr>
      <vt:lpstr>EVENTS:</vt:lpstr>
      <vt:lpstr>EVENTS:</vt:lpstr>
      <vt:lpstr>EVENTS:</vt:lpstr>
      <vt:lpstr>EVENTS:</vt:lpstr>
      <vt:lpstr>EVENTS:</vt:lpstr>
      <vt:lpstr>EVENTS:</vt:lpstr>
      <vt:lpstr>EVENTS: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4th street church</cp:lastModifiedBy>
  <cp:revision>15</cp:revision>
  <dcterms:created xsi:type="dcterms:W3CDTF">2015-11-19T20:45:57Z</dcterms:created>
  <dcterms:modified xsi:type="dcterms:W3CDTF">2016-03-03T19:49:34Z</dcterms:modified>
</cp:coreProperties>
</file>