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“CALLING ON THE NAME OF THE LORD”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(ROM. 10:9+)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9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“CALLING ON THE NAME OF THE LORD”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(GEN. 4:26)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“CALLING ON THE NAME OF THE LORD”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(GEN. 4:26)</a:t>
            </a:r>
          </a:p>
          <a:p>
            <a:pPr marL="0" indent="0">
              <a:buNone/>
            </a:pPr>
            <a:r>
              <a:rPr lang="en-US" dirty="0" smtClean="0"/>
              <a:t>(ROM. 10:9+)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“CALLING ON THE NAME OF THE LORD”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(GEN. 4:26)</a:t>
            </a:r>
          </a:p>
          <a:p>
            <a:pPr marL="0" indent="0">
              <a:buNone/>
            </a:pPr>
            <a:r>
              <a:rPr lang="en-US" dirty="0" smtClean="0"/>
              <a:t>(ROM. 10:9+)</a:t>
            </a:r>
          </a:p>
          <a:p>
            <a:pPr marL="0" indent="0">
              <a:buNone/>
            </a:pPr>
            <a:r>
              <a:rPr lang="en-US" dirty="0" smtClean="0"/>
              <a:t>(ACTS 2:21+)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“CALLING ON THE NAME OF THE LORD”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(GEN. 4:26)</a:t>
            </a:r>
          </a:p>
          <a:p>
            <a:pPr marL="0" indent="0">
              <a:buNone/>
            </a:pPr>
            <a:r>
              <a:rPr lang="en-US" dirty="0" smtClean="0"/>
              <a:t>(ROM. 10:9+)</a:t>
            </a:r>
          </a:p>
          <a:p>
            <a:pPr marL="0" indent="0">
              <a:buNone/>
            </a:pPr>
            <a:r>
              <a:rPr lang="en-US" dirty="0" smtClean="0"/>
              <a:t>(ACTS 2:21+)</a:t>
            </a:r>
          </a:p>
          <a:p>
            <a:pPr marL="0" indent="0">
              <a:buNone/>
            </a:pPr>
            <a:r>
              <a:rPr lang="en-US" dirty="0" smtClean="0"/>
              <a:t>(ACTS 9:6+, 22:16)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“CALLING ON THE NAME OF THE LORD”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(GEN. 4:26)</a:t>
            </a:r>
          </a:p>
          <a:p>
            <a:pPr marL="0" indent="0">
              <a:buNone/>
            </a:pPr>
            <a:r>
              <a:rPr lang="en-US" dirty="0" smtClean="0"/>
              <a:t>(ROM. 10:9+)</a:t>
            </a:r>
          </a:p>
          <a:p>
            <a:pPr marL="0" indent="0">
              <a:buNone/>
            </a:pPr>
            <a:r>
              <a:rPr lang="en-US" dirty="0" smtClean="0"/>
              <a:t>(ACTS 2:21+)</a:t>
            </a:r>
          </a:p>
          <a:p>
            <a:pPr marL="0" indent="0">
              <a:buNone/>
            </a:pPr>
            <a:r>
              <a:rPr lang="en-US" dirty="0" smtClean="0"/>
              <a:t>(ACTS 9:6+, 22:16)</a:t>
            </a:r>
          </a:p>
          <a:p>
            <a:pPr marL="0" indent="0">
              <a:buNone/>
            </a:pPr>
            <a:r>
              <a:rPr lang="en-US" dirty="0" smtClean="0"/>
              <a:t>(LK. 6:46)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133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“CALLING ON THE NAME OF THE LORD”</vt:lpstr>
      <vt:lpstr>“CALLING ON THE NAME OF THE LORD”</vt:lpstr>
      <vt:lpstr>“CALLING ON THE NAME OF THE LORD”</vt:lpstr>
      <vt:lpstr>“CALLING ON THE NAME OF THE LORD”</vt:lpstr>
      <vt:lpstr>“CALLING ON THE NAME OF THE LORD”</vt:lpstr>
      <vt:lpstr>“CALLING ON THE NAME OF THE LORD”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14</cp:revision>
  <dcterms:created xsi:type="dcterms:W3CDTF">2015-11-19T20:45:57Z</dcterms:created>
  <dcterms:modified xsi:type="dcterms:W3CDTF">2016-02-26T22:38:12Z</dcterms:modified>
</cp:coreProperties>
</file>