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“THE SERMON AFTER THE MIRACLE”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(JOHN 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PRIORITIES – (V. 26-27)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CHOICE TO BE MADE – (V. 31-33, 40, 49-51)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CHOICE TO BE MADE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ACQUIRED TASTE – (V. 34, 41-42, 52, 60)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APPLICATIONS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CHOICE TO BE MADE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ACQUIRED TASTE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EAT – (V. 51)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“THE SERMON AFTER THE MIRACLE”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8</cp:revision>
  <dcterms:created xsi:type="dcterms:W3CDTF">2015-11-19T20:49:09Z</dcterms:created>
  <dcterms:modified xsi:type="dcterms:W3CDTF">2016-01-08T19:47:39Z</dcterms:modified>
</cp:coreProperties>
</file>