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“PRESUMPTUOUS SINS”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(DEUT. 18:20; 17:13; 1:43)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PSALM 19:13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(I CHRON. 13:12; 15:2)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PSALM 19:13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(I CHRON. 13:12; 15:2)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(II SAM. 7:2+)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PRESUMPTUOUS SINS: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PRESUMPTUOUS SINS: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</a:t>
            </a:r>
          </a:p>
          <a:p>
            <a:endParaRPr lang="en-US" dirty="0"/>
          </a:p>
          <a:p>
            <a:r>
              <a:rPr lang="en-US" dirty="0" smtClean="0"/>
              <a:t>NABAD &amp; ABIHU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PRESUMPTUOUS SINS: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</a:t>
            </a:r>
          </a:p>
          <a:p>
            <a:endParaRPr lang="en-US" dirty="0"/>
          </a:p>
          <a:p>
            <a:r>
              <a:rPr lang="en-US" dirty="0" smtClean="0"/>
              <a:t>NABAD &amp; ABIHU</a:t>
            </a:r>
          </a:p>
          <a:p>
            <a:endParaRPr lang="en-US" dirty="0"/>
          </a:p>
          <a:p>
            <a:r>
              <a:rPr lang="en-US" dirty="0" smtClean="0"/>
              <a:t>SAUL &amp; JEROBOAM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PRESUMPTUOUS SINS: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WATER – 120 A.D.</a:t>
            </a:r>
          </a:p>
          <a:p>
            <a:r>
              <a:rPr lang="en-US" dirty="0" smtClean="0"/>
              <a:t>SPRINKLING – 250 A.D.</a:t>
            </a:r>
          </a:p>
          <a:p>
            <a:r>
              <a:rPr lang="en-US" dirty="0" smtClean="0"/>
              <a:t>INFANT BAPTISM – 450 A.D.</a:t>
            </a:r>
          </a:p>
          <a:p>
            <a:r>
              <a:rPr lang="en-US" dirty="0" smtClean="0"/>
              <a:t>PRIEST CONFESSION -  1215 A.D.</a:t>
            </a:r>
          </a:p>
          <a:p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PRESENT DAY PRESUMPTIONS: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ONLY</a:t>
            </a:r>
          </a:p>
          <a:p>
            <a:r>
              <a:rPr lang="en-US" dirty="0" smtClean="0"/>
              <a:t>PRESENT DAY REVELATION</a:t>
            </a:r>
          </a:p>
          <a:p>
            <a:r>
              <a:rPr lang="en-US" dirty="0" smtClean="0"/>
              <a:t>SABBATH DAY OBESERVANCES</a:t>
            </a:r>
          </a:p>
          <a:p>
            <a:r>
              <a:rPr lang="en-US" dirty="0" smtClean="0"/>
              <a:t>CHURCH SPONSORED ENTERTAINMENT</a:t>
            </a:r>
          </a:p>
          <a:p>
            <a:r>
              <a:rPr lang="en-US" dirty="0" smtClean="0"/>
              <a:t>INSTRUMENTAL MUSIC AS WORSHIP</a:t>
            </a:r>
          </a:p>
          <a:p>
            <a:r>
              <a:rPr lang="en-US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109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“PRESUMPTUOUS SINS”</vt:lpstr>
      <vt:lpstr>PSALM 19:13</vt:lpstr>
      <vt:lpstr>PSALM 19:13</vt:lpstr>
      <vt:lpstr>PRESUMPTUOUS SINS:</vt:lpstr>
      <vt:lpstr>PRESUMPTUOUS SINS:</vt:lpstr>
      <vt:lpstr>PRESUMPTUOUS SINS:</vt:lpstr>
      <vt:lpstr>PRESUMPTUOUS SINS:</vt:lpstr>
      <vt:lpstr>PRESENT DAY PRESUMPTIONS: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7</cp:revision>
  <dcterms:created xsi:type="dcterms:W3CDTF">2015-11-19T20:45:57Z</dcterms:created>
  <dcterms:modified xsi:type="dcterms:W3CDTF">2015-12-17T18:13:27Z</dcterms:modified>
</cp:coreProperties>
</file>