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GOD’S RIGHT TO CHOOSE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0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ROMANS 9: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(V. 7-9) – </a:t>
            </a:r>
            <a:r>
              <a:rPr lang="en-US" dirty="0" smtClean="0"/>
              <a:t>ISAAC OVER ISHMAEL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47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ROMANS 9: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(V. 7-9) – </a:t>
            </a:r>
            <a:r>
              <a:rPr lang="en-US" dirty="0" smtClean="0"/>
              <a:t>ISAAC OVER ISHMAEL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(V. 10-12) – JACOB OVER ESAU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97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ROMANS 9: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(V. 7-9) – </a:t>
            </a:r>
            <a:r>
              <a:rPr lang="en-US" dirty="0" smtClean="0"/>
              <a:t>ISAAC OVER ISHMAEL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(V. 10-12) – JACOB OVER ESAU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(V. 17) – EGYPT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97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ROMANS 9: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(V. 7-9) – </a:t>
            </a:r>
            <a:r>
              <a:rPr lang="en-US" dirty="0" smtClean="0"/>
              <a:t>ISAAC OVER ISHMAEL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(V. 10-12) – JACOB OVER ESAU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(V. 17) – EGYPT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(V. 20+) – THE POTTER’S RIGHT TO CHOOSE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97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GOD HAS THE RIGHT 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MAKE LAW – (GEN. 6)  (EX. 26+)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COR. 14:37)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02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GOD HAS THE RIGHT 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MAKE LAW</a:t>
            </a:r>
          </a:p>
          <a:p>
            <a:endParaRPr lang="en-US" dirty="0"/>
          </a:p>
          <a:p>
            <a:r>
              <a:rPr lang="en-US" dirty="0" smtClean="0"/>
              <a:t>TO JUDGE ACCORDING TO THOSE LAWS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(REV. </a:t>
            </a:r>
            <a:r>
              <a:rPr lang="en-US" smtClean="0"/>
              <a:t>20:12)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05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137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GOD’S RIGHT TO CHOOSE</vt:lpstr>
      <vt:lpstr>ROMANS 9:</vt:lpstr>
      <vt:lpstr>ROMANS 9:</vt:lpstr>
      <vt:lpstr>ROMANS 9:</vt:lpstr>
      <vt:lpstr>ROMANS 9:</vt:lpstr>
      <vt:lpstr>GOD HAS THE RIGHT …</vt:lpstr>
      <vt:lpstr>GOD HAS THE RIGHT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6</cp:revision>
  <dcterms:created xsi:type="dcterms:W3CDTF">2015-11-19T20:49:09Z</dcterms:created>
  <dcterms:modified xsi:type="dcterms:W3CDTF">2015-12-10T18:34:37Z</dcterms:modified>
</cp:coreProperties>
</file>