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SINS OF THE PHARISEES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SINS OF THE PHARISEES: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THEIR TRADITIONS TRUMPED THE LAW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(II THES. 2:15; 3:6)  (MK. 7:1+)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(MT. 12:1+; 23:16+)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47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SINS OF THE PHARISEES: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THEIR TRADITIONS TRUMPED THE LAW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HYPOCRISY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(MT. 6:1+; 23:5-7)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6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SINS OF THE PHARISEES: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THEIR TRADITIONS TRUMPED THE LAW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HYPOCRISY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STUBBORNESS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(JN. 7:46+; 9:30+; 12:9-11)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6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SINS OF THE PHARISEES: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THEIR TRADITIONS TRUMPED THE LAW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HYPOCRISY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STUBBORNESS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SELF-RIGHTEOUSNESS – (ROM. </a:t>
            </a:r>
            <a:r>
              <a:rPr lang="en-US" smtClean="0"/>
              <a:t>10:1-3)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916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SINS OF THE PHARISEES</vt:lpstr>
      <vt:lpstr>SINS OF THE PHARISEES:</vt:lpstr>
      <vt:lpstr>SINS OF THE PHARISEES:</vt:lpstr>
      <vt:lpstr>SINS OF THE PHARISEES:</vt:lpstr>
      <vt:lpstr>SINS OF THE PHARISEES: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5</cp:revision>
  <dcterms:created xsi:type="dcterms:W3CDTF">2015-11-19T20:49:09Z</dcterms:created>
  <dcterms:modified xsi:type="dcterms:W3CDTF">2015-12-01T18:18:15Z</dcterms:modified>
</cp:coreProperties>
</file>