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UNSEEN THINGS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THE UNSEEN THINGS ARE ETERNAL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COR. 4:18)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THE UNSEEN THINGS ARE ETERNAL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GOD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 TIM. 4:10)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UNSEEN THINGS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5</cp:revision>
  <dcterms:created xsi:type="dcterms:W3CDTF">2015-11-19T20:45:57Z</dcterms:created>
  <dcterms:modified xsi:type="dcterms:W3CDTF">2015-12-01T18:14:35Z</dcterms:modified>
</cp:coreProperties>
</file>