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“DRASTIC ACTION REQUIRED”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9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MATTHEW 5:29-30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SERIOUSNESS OF SIN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(COL. 3:9)  (EPH. 4:29)  (I COR. 6:9-10)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1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MATTHEW 5:29-30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SERIOUSNESS OF SIN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DEALING WITH SIN REQUIRES DRASTIC ACTION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182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MATTHEW 5:29-30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SERIOUSNESS OF SIN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DEALING WITH SIN REQUIRES DRASTIC ACTION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* “CUT OFF” FRIENDS?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182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MATTHEW 5:29-30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SERIOUSNESS OF SIN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DEALING WITH SIN REQUIRES DRASTIC ACTION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* “CUT OFF” FRIENDS?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* “CUT OFF” SOCIAL MEDIA?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509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MATTHEW 5:29-30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SERIOUSNESS OF SIN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DEALING WITH SIN REQUIRES DRASTIC ACTION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* “CUT OFF” FRIENDS?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* “CUT OFF” SOCIAL MEDIA?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* “CUT OFF” JOB?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509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59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“DRASTIC ACTION REQUIRED”</vt:lpstr>
      <vt:lpstr>MATTHEW 5:29-30</vt:lpstr>
      <vt:lpstr>MATTHEW 5:29-30</vt:lpstr>
      <vt:lpstr>MATTHEW 5:29-30</vt:lpstr>
      <vt:lpstr>MATTHEW 5:29-30</vt:lpstr>
      <vt:lpstr>MATTHEW 5:29-30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4</cp:revision>
  <dcterms:created xsi:type="dcterms:W3CDTF">2015-11-19T20:45:57Z</dcterms:created>
  <dcterms:modified xsi:type="dcterms:W3CDTF">2015-11-25T16:43:46Z</dcterms:modified>
</cp:coreProperties>
</file>