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BOOK OF LIFE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(REV. 21:21+)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OF LIFE: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EXISTS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(EX. 32:31-33)  (LK. 10:20)  (PHIL. 4:3)</a:t>
            </a:r>
          </a:p>
        </p:txBody>
      </p:sp>
    </p:spTree>
    <p:extLst>
      <p:ext uri="{BB962C8B-B14F-4D97-AF65-F5344CB8AC3E}">
        <p14:creationId xmlns:p14="http://schemas.microsoft.com/office/powerpoint/2010/main" val="2827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OF LIFE: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EXISTS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THE LORD’S LIST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2:47)  (REV. 3:4-5)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38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OF LIFE: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EXISTS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THE LORD’S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WILL ONE DAY BE OPENED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20:12, 15)</a:t>
            </a:r>
          </a:p>
        </p:txBody>
      </p:sp>
    </p:spTree>
    <p:extLst>
      <p:ext uri="{BB962C8B-B14F-4D97-AF65-F5344CB8AC3E}">
        <p14:creationId xmlns:p14="http://schemas.microsoft.com/office/powerpoint/2010/main" val="8938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OF LIFE: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EXISTS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THE LORD’S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WILL ONE DAY BE OPENED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MY NAME THERE?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17:8)  (JN. 5:39-40)  (PHIL. 4:3)</a:t>
            </a:r>
          </a:p>
        </p:txBody>
      </p:sp>
    </p:spTree>
    <p:extLst>
      <p:ext uri="{BB962C8B-B14F-4D97-AF65-F5344CB8AC3E}">
        <p14:creationId xmlns:p14="http://schemas.microsoft.com/office/powerpoint/2010/main" val="8938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BOOK OF LIFE</vt:lpstr>
      <vt:lpstr>BOOK OF LIFE:</vt:lpstr>
      <vt:lpstr>BOOK OF LIFE:</vt:lpstr>
      <vt:lpstr>BOOK OF LIFE:</vt:lpstr>
      <vt:lpstr>BOOK OF LIFE: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4</cp:revision>
  <dcterms:created xsi:type="dcterms:W3CDTF">2015-11-19T20:49:09Z</dcterms:created>
  <dcterms:modified xsi:type="dcterms:W3CDTF">2015-11-25T17:14:37Z</dcterms:modified>
</cp:coreProperties>
</file>