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ALCOHOL AND WISDOM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ISSUES TO DISCERN: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IMPOSSIBLE TO BE “SOBERMINDED” FIGURATIVELY WITHOUT IT BEING TRUE LITERALLY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COR. 16:13) (EPH. 6:18) (I THES. 5:6-8)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TIM. 4:5) (TIT. 1:8) (I PET. 1:13; 4:7; 5:8) </a:t>
            </a:r>
          </a:p>
        </p:txBody>
      </p:sp>
    </p:spTree>
    <p:extLst>
      <p:ext uri="{BB962C8B-B14F-4D97-AF65-F5344CB8AC3E}">
        <p14:creationId xmlns:p14="http://schemas.microsoft.com/office/powerpoint/2010/main" val="282747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ISSUES TO DISCERN: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IMPOSSIBLE TO BE “SOBERMINDED” FIGURATIVELY WITHOUT IT BEING TRUE LITERALLY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MOTIVATION IS A KEY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TIM. 5:23)</a:t>
            </a:r>
          </a:p>
        </p:txBody>
      </p:sp>
    </p:spTree>
    <p:extLst>
      <p:ext uri="{BB962C8B-B14F-4D97-AF65-F5344CB8AC3E}">
        <p14:creationId xmlns:p14="http://schemas.microsoft.com/office/powerpoint/2010/main" val="400937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MAYO CLINIC: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“CERTAINLY YOU DON’T HAVE TO DRINK ANY ALCOHOL, AND IF YOU DO NOT </a:t>
            </a:r>
            <a:r>
              <a:rPr lang="en-US" dirty="0"/>
              <a:t>C</a:t>
            </a:r>
            <a:r>
              <a:rPr lang="en-US" dirty="0" smtClean="0"/>
              <a:t>URRRENTLY DRINK, DON’T START FOR THE POSSIBLE HEALTH BENEFITS.  THE POSSIBLE BENEFITS DON’T OUTWEIGH THE RISKS … THE EVIDENCE ABOUT THE POSSIBLE HEALTH BENEFITS OF ALCOHOL IS UNCERTAIN”</a:t>
            </a:r>
          </a:p>
          <a:p>
            <a:pPr marL="0" indent="0">
              <a:buNone/>
            </a:pPr>
            <a:r>
              <a:rPr lang="en-US" dirty="0" smtClean="0"/>
              <a:t>(www.mayoclinic.org)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96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ISSUES TO DISCERN: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IMPOSSIBLE TO BE “SOBERMINDED” FIGURATIVELY WITHOUT IT BEING TRUE LITERALLY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MOTIVATION IS A KEY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STUMBLINGBLOCK ISSUE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18:7)  (I COR. 8:13)  (PROV. 23:21+)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(IS. 5:11,22)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37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119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ALCOHOL AND WISDOM</vt:lpstr>
      <vt:lpstr>ISSUES TO DISCERN:</vt:lpstr>
      <vt:lpstr>ISSUES TO DISCERN:</vt:lpstr>
      <vt:lpstr>MAYO CLINIC:</vt:lpstr>
      <vt:lpstr>ISSUES TO DISCERN: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2</cp:revision>
  <dcterms:created xsi:type="dcterms:W3CDTF">2015-11-19T20:49:09Z</dcterms:created>
  <dcterms:modified xsi:type="dcterms:W3CDTF">2015-11-19T21:04:34Z</dcterms:modified>
</cp:coreProperties>
</file>