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JESUS’ VIEW OF TRUTH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9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JESUS’ VIEW OF TRUTH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RELIGIOUS TRUTH ABSOLUTE?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(JN. 4:22)  (MT. 22:29)</a:t>
            </a:r>
          </a:p>
        </p:txBody>
      </p:sp>
    </p:spTree>
    <p:extLst>
      <p:ext uri="{BB962C8B-B14F-4D97-AF65-F5344CB8AC3E}">
        <p14:creationId xmlns:p14="http://schemas.microsoft.com/office/powerpoint/2010/main" val="362691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JESUS’ VIEW OF TRUTH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RELIGIOUS TRUTH ABSOLUTE?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STANDARD OF TRUTH?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(PROV. 14:12)  (MT. 22:29)  (JN. 17:17)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9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JESUS’ VIEW OF TRUTH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RELIGIOUS TRUTH ABSOLUTE?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STANDARD OF TRUTH?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THE SCRIPTURES TRUSTWORTHY?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12:40; 15:9; 19:4; 24:38)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(LK. 16:29; 22:37; 24:44)</a:t>
            </a:r>
          </a:p>
        </p:txBody>
      </p:sp>
    </p:spTree>
    <p:extLst>
      <p:ext uri="{BB962C8B-B14F-4D97-AF65-F5344CB8AC3E}">
        <p14:creationId xmlns:p14="http://schemas.microsoft.com/office/powerpoint/2010/main" val="35118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JESUS’ VIEW OF TRUTH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RELIGIOUS TRUTH ABSOLUTE?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STANDARD OF TRUTH?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THE SCRIPTURES TRUSTWORTHY?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THEY STILL RELEVANT TODAY?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24:35)</a:t>
            </a:r>
          </a:p>
        </p:txBody>
      </p:sp>
    </p:spTree>
    <p:extLst>
      <p:ext uri="{BB962C8B-B14F-4D97-AF65-F5344CB8AC3E}">
        <p14:creationId xmlns:p14="http://schemas.microsoft.com/office/powerpoint/2010/main" val="35118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JESUS’ VIEW OF TRUTH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RELIGIOUS TRUTH ABSOLUTE?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STANDARD OF TRUTH?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THE SCRIPTURES TRUSTWORTHY?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THEY STILL RELEVANT TODAY?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WE APPLY ABSOLUTE TRUTH?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(LK. 7:29-30)  (MT. 21:25)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117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JESUS’ VIEW OF TRUTH</vt:lpstr>
      <vt:lpstr>JESUS’ VIEW OF TRUTH</vt:lpstr>
      <vt:lpstr>JESUS’ VIEW OF TRUTH</vt:lpstr>
      <vt:lpstr>JESUS’ VIEW OF TRUTH</vt:lpstr>
      <vt:lpstr>JESUS’ VIEW OF TRUTH</vt:lpstr>
      <vt:lpstr>JESUS’ VIEW OF TRUTH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3</cp:revision>
  <dcterms:created xsi:type="dcterms:W3CDTF">2015-11-19T20:45:57Z</dcterms:created>
  <dcterms:modified xsi:type="dcterms:W3CDTF">2015-11-19T21:05:16Z</dcterms:modified>
</cp:coreProperties>
</file>