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D4C4-3B6E-44A8-B195-E6C5812331A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5722-134E-45F8-ADB3-AC773E4947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D4C4-3B6E-44A8-B195-E6C5812331A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5722-134E-45F8-ADB3-AC773E494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D4C4-3B6E-44A8-B195-E6C5812331A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5722-134E-45F8-ADB3-AC773E494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D4C4-3B6E-44A8-B195-E6C5812331A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5722-134E-45F8-ADB3-AC773E494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D4C4-3B6E-44A8-B195-E6C5812331A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D6C5722-134E-45F8-ADB3-AC773E4947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D4C4-3B6E-44A8-B195-E6C5812331A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5722-134E-45F8-ADB3-AC773E494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D4C4-3B6E-44A8-B195-E6C5812331A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5722-134E-45F8-ADB3-AC773E494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D4C4-3B6E-44A8-B195-E6C5812331A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5722-134E-45F8-ADB3-AC773E494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D4C4-3B6E-44A8-B195-E6C5812331A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5722-134E-45F8-ADB3-AC773E494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D4C4-3B6E-44A8-B195-E6C5812331A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5722-134E-45F8-ADB3-AC773E494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D4C4-3B6E-44A8-B195-E6C5812331A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5722-134E-45F8-ADB3-AC773E494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CAD4C4-3B6E-44A8-B195-E6C5812331A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6C5722-134E-45F8-ADB3-AC773E49474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THE PRAYER OF NEHEMIAH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(NEH.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6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u="sng" dirty="0" smtClean="0">
                <a:solidFill>
                  <a:schemeClr val="tx1"/>
                </a:solidFill>
              </a:rPr>
              <a:t>PRAYER OF NEHEMIAH</a:t>
            </a:r>
            <a:r>
              <a:rPr lang="en-US" u="sng" dirty="0" smtClean="0">
                <a:solidFill>
                  <a:schemeClr val="tx1"/>
                </a:solidFill>
              </a:rPr>
              <a:t>: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REVERANT – (V. 5)</a:t>
            </a:r>
          </a:p>
        </p:txBody>
      </p:sp>
    </p:spTree>
    <p:extLst>
      <p:ext uri="{BB962C8B-B14F-4D97-AF65-F5344CB8AC3E}">
        <p14:creationId xmlns:p14="http://schemas.microsoft.com/office/powerpoint/2010/main" val="228715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u="sng" dirty="0" smtClean="0">
                <a:solidFill>
                  <a:schemeClr val="tx1"/>
                </a:solidFill>
              </a:rPr>
              <a:t>PRAYER OF NEHEMIAH</a:t>
            </a:r>
            <a:r>
              <a:rPr lang="en-US" u="sng" dirty="0" smtClean="0">
                <a:solidFill>
                  <a:schemeClr val="tx1"/>
                </a:solidFill>
              </a:rPr>
              <a:t>: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REVERANT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HUMILITY – (V. 6-7)</a:t>
            </a:r>
          </a:p>
        </p:txBody>
      </p:sp>
    </p:spTree>
    <p:extLst>
      <p:ext uri="{BB962C8B-B14F-4D97-AF65-F5344CB8AC3E}">
        <p14:creationId xmlns:p14="http://schemas.microsoft.com/office/powerpoint/2010/main" val="1408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u="sng" dirty="0" smtClean="0">
                <a:solidFill>
                  <a:schemeClr val="tx1"/>
                </a:solidFill>
              </a:rPr>
              <a:t>PRAYER OF NEHEMIAH</a:t>
            </a:r>
            <a:r>
              <a:rPr lang="en-US" u="sng" dirty="0" smtClean="0">
                <a:solidFill>
                  <a:schemeClr val="tx1"/>
                </a:solidFill>
              </a:rPr>
              <a:t>: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REVERANT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HUMILITY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CONSTANT – (LK. 18:1-5)</a:t>
            </a:r>
          </a:p>
        </p:txBody>
      </p:sp>
    </p:spTree>
    <p:extLst>
      <p:ext uri="{BB962C8B-B14F-4D97-AF65-F5344CB8AC3E}">
        <p14:creationId xmlns:p14="http://schemas.microsoft.com/office/powerpoint/2010/main" val="1408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u="sng" dirty="0" smtClean="0">
                <a:solidFill>
                  <a:schemeClr val="tx1"/>
                </a:solidFill>
              </a:rPr>
              <a:t>PRAYER OF NEHEMIAH</a:t>
            </a:r>
            <a:r>
              <a:rPr lang="en-US" u="sng" dirty="0" smtClean="0">
                <a:solidFill>
                  <a:schemeClr val="tx1"/>
                </a:solidFill>
              </a:rPr>
              <a:t>: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REVERANT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HUMILITY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CONSTANT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KNOWLEDGEABLE–(v.8-10)</a:t>
            </a:r>
          </a:p>
        </p:txBody>
      </p:sp>
    </p:spTree>
    <p:extLst>
      <p:ext uri="{BB962C8B-B14F-4D97-AF65-F5344CB8AC3E}">
        <p14:creationId xmlns:p14="http://schemas.microsoft.com/office/powerpoint/2010/main" val="1408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u="sng" dirty="0" smtClean="0">
                <a:solidFill>
                  <a:schemeClr val="tx1"/>
                </a:solidFill>
              </a:rPr>
              <a:t>PRAYER OF NEHEMIAH</a:t>
            </a:r>
            <a:r>
              <a:rPr lang="en-US" u="sng" dirty="0" smtClean="0">
                <a:solidFill>
                  <a:schemeClr val="tx1"/>
                </a:solidFill>
              </a:rPr>
              <a:t>: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REVERANT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HUMILITY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CONSTANT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KNOWLEDGEABLE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CONFIDENT – (JAM. 1:5-8)</a:t>
            </a:r>
          </a:p>
        </p:txBody>
      </p:sp>
    </p:spTree>
    <p:extLst>
      <p:ext uri="{BB962C8B-B14F-4D97-AF65-F5344CB8AC3E}">
        <p14:creationId xmlns:p14="http://schemas.microsoft.com/office/powerpoint/2010/main" val="1408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u="sng" dirty="0" smtClean="0">
                <a:solidFill>
                  <a:schemeClr val="tx1"/>
                </a:solidFill>
              </a:rPr>
              <a:t>PRAYER OF NEHEMIAH</a:t>
            </a:r>
            <a:r>
              <a:rPr lang="en-US" u="sng" dirty="0" smtClean="0">
                <a:solidFill>
                  <a:schemeClr val="tx1"/>
                </a:solidFill>
              </a:rPr>
              <a:t>: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REVERANT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HUMILITY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CONSTANT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KNOWLEDGEABLE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CONFIDENT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4400" dirty="0" smtClean="0"/>
              <a:t>CONVICTION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08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81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THE PRAYER OF NEHEMIAH</vt:lpstr>
      <vt:lpstr>PRAYER OF NEHEMIAH:</vt:lpstr>
      <vt:lpstr>PRAYER OF NEHEMIAH:</vt:lpstr>
      <vt:lpstr>PRAYER OF NEHEMIAH:</vt:lpstr>
      <vt:lpstr>PRAYER OF NEHEMIAH:</vt:lpstr>
      <vt:lpstr>PRAYER OF NEHEMIAH:</vt:lpstr>
      <vt:lpstr>PRAYER OF NEHEMIAH: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PRAYER OF NEHEMIAH</dc:title>
  <dc:creator>4th street church</dc:creator>
  <cp:lastModifiedBy>4th street church</cp:lastModifiedBy>
  <cp:revision>1</cp:revision>
  <dcterms:created xsi:type="dcterms:W3CDTF">2015-11-12T18:31:07Z</dcterms:created>
  <dcterms:modified xsi:type="dcterms:W3CDTF">2015-11-12T18:40:15Z</dcterms:modified>
</cp:coreProperties>
</file>