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0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8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29E5-2300-4C66-B206-D28E00EBA85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89C2-4695-47A2-8A01-965CE5C7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1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FAITHFULNESS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9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(HEB. 10:23)</a:t>
            </a:r>
          </a:p>
        </p:txBody>
      </p:sp>
    </p:spTree>
    <p:extLst>
      <p:ext uri="{BB962C8B-B14F-4D97-AF65-F5344CB8AC3E}">
        <p14:creationId xmlns:p14="http://schemas.microsoft.com/office/powerpoint/2010/main" val="237962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(HEB. 10:23)</a:t>
            </a:r>
          </a:p>
          <a:p>
            <a:r>
              <a:rPr lang="en-US" dirty="0" smtClean="0"/>
              <a:t>(I COR. 1:9)</a:t>
            </a:r>
          </a:p>
        </p:txBody>
      </p:sp>
    </p:spTree>
    <p:extLst>
      <p:ext uri="{BB962C8B-B14F-4D97-AF65-F5344CB8AC3E}">
        <p14:creationId xmlns:p14="http://schemas.microsoft.com/office/powerpoint/2010/main" val="353113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(HEB. 10:23)</a:t>
            </a:r>
          </a:p>
          <a:p>
            <a:r>
              <a:rPr lang="en-US" dirty="0" smtClean="0"/>
              <a:t>(I COR. 1:9)</a:t>
            </a:r>
          </a:p>
          <a:p>
            <a:r>
              <a:rPr lang="en-US" dirty="0" smtClean="0"/>
              <a:t>(I PET. 4:19)</a:t>
            </a:r>
          </a:p>
        </p:txBody>
      </p:sp>
    </p:spTree>
    <p:extLst>
      <p:ext uri="{BB962C8B-B14F-4D97-AF65-F5344CB8AC3E}">
        <p14:creationId xmlns:p14="http://schemas.microsoft.com/office/powerpoint/2010/main" val="353113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(HEB. 10:23)</a:t>
            </a:r>
          </a:p>
          <a:p>
            <a:r>
              <a:rPr lang="en-US" dirty="0" smtClean="0"/>
              <a:t>(I COR. 1:9)</a:t>
            </a:r>
          </a:p>
          <a:p>
            <a:r>
              <a:rPr lang="en-US" dirty="0" smtClean="0"/>
              <a:t>(I PET. 4:19)</a:t>
            </a:r>
          </a:p>
          <a:p>
            <a:r>
              <a:rPr lang="en-US" dirty="0" smtClean="0"/>
              <a:t>(I COR. 10:13)</a:t>
            </a:r>
          </a:p>
        </p:txBody>
      </p:sp>
    </p:spTree>
    <p:extLst>
      <p:ext uri="{BB962C8B-B14F-4D97-AF65-F5344CB8AC3E}">
        <p14:creationId xmlns:p14="http://schemas.microsoft.com/office/powerpoint/2010/main" val="353113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(HEB. 10:23)</a:t>
            </a:r>
          </a:p>
          <a:p>
            <a:r>
              <a:rPr lang="en-US" dirty="0" smtClean="0"/>
              <a:t>(I COR. 1:9)</a:t>
            </a:r>
          </a:p>
          <a:p>
            <a:r>
              <a:rPr lang="en-US" dirty="0" smtClean="0"/>
              <a:t>(I PET. 4:19)</a:t>
            </a:r>
          </a:p>
          <a:p>
            <a:r>
              <a:rPr lang="en-US" dirty="0" smtClean="0"/>
              <a:t>(I COR. 10:13)</a:t>
            </a:r>
          </a:p>
          <a:p>
            <a:r>
              <a:rPr lang="en-US" dirty="0" smtClean="0"/>
              <a:t>(I JN. 1:9)</a:t>
            </a:r>
          </a:p>
        </p:txBody>
      </p:sp>
    </p:spTree>
    <p:extLst>
      <p:ext uri="{BB962C8B-B14F-4D97-AF65-F5344CB8AC3E}">
        <p14:creationId xmlns:p14="http://schemas.microsoft.com/office/powerpoint/2010/main" val="353113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(HEB. 10:23)</a:t>
            </a:r>
          </a:p>
          <a:p>
            <a:r>
              <a:rPr lang="en-US" dirty="0" smtClean="0"/>
              <a:t>(I COR. 1:9)</a:t>
            </a:r>
          </a:p>
          <a:p>
            <a:r>
              <a:rPr lang="en-US" dirty="0" smtClean="0"/>
              <a:t>(I PET. 4:19)</a:t>
            </a:r>
          </a:p>
          <a:p>
            <a:r>
              <a:rPr lang="en-US" dirty="0" smtClean="0"/>
              <a:t>(I COR. 10:13)</a:t>
            </a:r>
          </a:p>
          <a:p>
            <a:r>
              <a:rPr lang="en-US" dirty="0" smtClean="0"/>
              <a:t>(I JN. 1:9)</a:t>
            </a:r>
          </a:p>
          <a:p>
            <a:r>
              <a:rPr lang="en-US" dirty="0" smtClean="0"/>
              <a:t>(I THES. 5:24)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3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FAITHFULNESS OF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CONFIRMED &amp; BLAMELESS AT JUDGMENT… RICH IN EVERYWAY … COMFORT &amp; CARE WHEN SUFFERING … NO TEMPTATIONS BEYOND OUR ABILITY … A WAY OF ESCAPE … FORGIVENESS OF SINS … SANCTIFED &amp; PRESERVED …  </a:t>
            </a:r>
          </a:p>
        </p:txBody>
      </p:sp>
    </p:spTree>
    <p:extLst>
      <p:ext uri="{BB962C8B-B14F-4D97-AF65-F5344CB8AC3E}">
        <p14:creationId xmlns:p14="http://schemas.microsoft.com/office/powerpoint/2010/main" val="393399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187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FAITHFULNESS OF GOD</vt:lpstr>
      <vt:lpstr>FAITHFULNESS OF GOD:</vt:lpstr>
      <vt:lpstr>FAITHFULNESS OF GOD:</vt:lpstr>
      <vt:lpstr>FAITHFULNESS OF GOD:</vt:lpstr>
      <vt:lpstr>FAITHFULNESS OF GOD:</vt:lpstr>
      <vt:lpstr>FAITHFULNESS OF GOD:</vt:lpstr>
      <vt:lpstr>FAITHFULNESS OF GOD:</vt:lpstr>
      <vt:lpstr>FAITHFULNESS OF GOD: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FAITHFULNESS OF GOD</dc:title>
  <dc:creator>4th street church</dc:creator>
  <cp:lastModifiedBy>4th street church</cp:lastModifiedBy>
  <cp:revision>1</cp:revision>
  <dcterms:created xsi:type="dcterms:W3CDTF">2015-11-05T17:04:40Z</dcterms:created>
  <dcterms:modified xsi:type="dcterms:W3CDTF">2015-11-05T17:10:09Z</dcterms:modified>
</cp:coreProperties>
</file>