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0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4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4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2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1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9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6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6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4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4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C34DB-9207-44CA-85A1-1E0E156ADC3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EE103-CC38-4021-AEED-55C38907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9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“WHY DO YOU WAIT?”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(EXOD. 8:3+)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4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WHY DO YOU WAIT 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DELAYING TURNS INTO REBELLION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(JAM. 4:17)  (ACTS 24:25)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(II COR. 6:2)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4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WHY DO YOU WAIT 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DELAYING TURNS INTO REBELLION</a:t>
            </a:r>
          </a:p>
          <a:p>
            <a:endParaRPr lang="en-US" dirty="0"/>
          </a:p>
          <a:p>
            <a:r>
              <a:rPr lang="en-US" dirty="0" smtClean="0"/>
              <a:t>DELAYING IS DANGEROUS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(JAM. 4:14)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0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“WHY DO YOU WAIT?”</vt:lpstr>
      <vt:lpstr>WHY DO YOU WAIT ?</vt:lpstr>
      <vt:lpstr>WHY DO YOU WAIT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“WHY DO YOU WAIT?”</dc:title>
  <dc:creator>4th street church</dc:creator>
  <cp:lastModifiedBy>4th street church</cp:lastModifiedBy>
  <cp:revision>1</cp:revision>
  <dcterms:created xsi:type="dcterms:W3CDTF">2015-11-05T17:00:32Z</dcterms:created>
  <dcterms:modified xsi:type="dcterms:W3CDTF">2015-11-05T17:04:37Z</dcterms:modified>
</cp:coreProperties>
</file>