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3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2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7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4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8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2B56-08D1-42D3-8D8F-7960D82D1E3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374A-5AB1-4F36-83F6-88B9CAFF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7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ABOMINABLE PRAYERS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(PROV. 28:9)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DO WE TURN OUR EARS?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WILLFUL IGNORANCE – (II PET. 3:5)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DO WE TURN OUR EARS?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WILLFUL IGNORANCE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WILLFUL DISOBEDIENCE – (JER. 6:16+)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DO WE TURN OUR EARS?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WILLFUL IGNORANCE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WILLFUL DISOBEDIENCE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NEGLECT – (HEB. 2:1; 5:12-14)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ABOMINABLE PRAYERS ?</vt:lpstr>
      <vt:lpstr>HOW DO WE TURN OUR EARS?</vt:lpstr>
      <vt:lpstr>HOW DO WE TURN OUR EARS?</vt:lpstr>
      <vt:lpstr>HOW DO WE TURN OUR EARS?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ABOMINABLE PRAYERS ?</dc:title>
  <dc:creator>4th street church</dc:creator>
  <cp:lastModifiedBy>4th street church</cp:lastModifiedBy>
  <cp:revision>1</cp:revision>
  <dcterms:created xsi:type="dcterms:W3CDTF">2015-10-30T18:26:52Z</dcterms:created>
  <dcterms:modified xsi:type="dcterms:W3CDTF">2015-10-30T18:29:17Z</dcterms:modified>
</cp:coreProperties>
</file>