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5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8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6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9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7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1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157E-0CFC-4849-A503-9D6606F60D18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1117-A844-4645-80D5-E427C57C1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MARKS OF TRUE SERVANTS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(PS. 91:14-16)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Because he has set his love upon me</a:t>
            </a:r>
            <a:r>
              <a:rPr lang="en-US" dirty="0" smtClean="0"/>
              <a:t>, therefore I will deliver him: I will set him on high, because he has known my name.</a:t>
            </a:r>
          </a:p>
          <a:p>
            <a:pPr marL="0" indent="0">
              <a:buNone/>
            </a:pPr>
            <a:r>
              <a:rPr lang="en-US" dirty="0" smtClean="0"/>
              <a:t>He shall call upon me, and I will answer him: I will be with him in trouble; I will deliver him and honor him.</a:t>
            </a:r>
          </a:p>
          <a:p>
            <a:pPr marL="0" indent="0">
              <a:buNone/>
            </a:pPr>
            <a:r>
              <a:rPr lang="en-US" dirty="0" smtClean="0"/>
              <a:t>With long life I will satisfy him, and show him my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he has set his love upon me, therefore I will deliver him: I will set him on high, </a:t>
            </a:r>
            <a:r>
              <a:rPr lang="en-US" b="1" u="sng" dirty="0" smtClean="0"/>
              <a:t>because he has known my name.</a:t>
            </a:r>
          </a:p>
          <a:p>
            <a:pPr marL="0" indent="0">
              <a:buNone/>
            </a:pPr>
            <a:r>
              <a:rPr lang="en-US" dirty="0" smtClean="0"/>
              <a:t>He shall call upon me, and I will answer him: I will be with him in trouble; I will deliver him and honor him.</a:t>
            </a:r>
          </a:p>
          <a:p>
            <a:pPr marL="0" indent="0">
              <a:buNone/>
            </a:pPr>
            <a:r>
              <a:rPr lang="en-US" dirty="0" smtClean="0"/>
              <a:t>With long life I will satisfy him, and show him my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he has set his love upon me, therefore I will deliver him: I will set him on high, because he has known my name.</a:t>
            </a:r>
          </a:p>
          <a:p>
            <a:pPr marL="0" indent="0">
              <a:buNone/>
            </a:pPr>
            <a:r>
              <a:rPr lang="en-US" b="1" u="sng" dirty="0" smtClean="0"/>
              <a:t>He shall call upon me</a:t>
            </a:r>
            <a:r>
              <a:rPr lang="en-US" dirty="0" smtClean="0"/>
              <a:t>, and I will answer him: I will be with him in trouble; I will deliver him and honor him.</a:t>
            </a:r>
          </a:p>
          <a:p>
            <a:pPr marL="0" indent="0">
              <a:buNone/>
            </a:pPr>
            <a:r>
              <a:rPr lang="en-US" dirty="0" smtClean="0"/>
              <a:t>With long life I will satisfy him, and show him my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he has set his love upon me, </a:t>
            </a:r>
            <a:r>
              <a:rPr lang="en-US" b="1" u="sng" dirty="0" smtClean="0"/>
              <a:t>therefore I will deliver him</a:t>
            </a:r>
            <a:r>
              <a:rPr lang="en-US" dirty="0" smtClean="0"/>
              <a:t>: </a:t>
            </a:r>
            <a:r>
              <a:rPr lang="en-US" b="1" u="sng" dirty="0" smtClean="0"/>
              <a:t>I will set him on high</a:t>
            </a:r>
            <a:r>
              <a:rPr lang="en-US" dirty="0" smtClean="0"/>
              <a:t>, because he has known my name.</a:t>
            </a:r>
          </a:p>
          <a:p>
            <a:pPr marL="0" indent="0">
              <a:buNone/>
            </a:pPr>
            <a:r>
              <a:rPr lang="en-US" dirty="0" smtClean="0"/>
              <a:t>He shall call upon me, and I will answer him: I will be with him in trouble; I will deliver him and honor him.</a:t>
            </a:r>
          </a:p>
          <a:p>
            <a:pPr marL="0" indent="0">
              <a:buNone/>
            </a:pPr>
            <a:r>
              <a:rPr lang="en-US" dirty="0" smtClean="0"/>
              <a:t>With long life I will satisfy him, and show him my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he has set his love upon me, therefore I will deliver him: I will set him on high, because he has known my name.</a:t>
            </a:r>
          </a:p>
          <a:p>
            <a:pPr marL="0" indent="0">
              <a:buNone/>
            </a:pPr>
            <a:r>
              <a:rPr lang="en-US" dirty="0" smtClean="0"/>
              <a:t>He shall call upon me, and </a:t>
            </a:r>
            <a:r>
              <a:rPr lang="en-US" b="1" u="sng" dirty="0" smtClean="0"/>
              <a:t>I will answer him</a:t>
            </a:r>
            <a:r>
              <a:rPr lang="en-US" dirty="0" smtClean="0"/>
              <a:t>: </a:t>
            </a:r>
            <a:r>
              <a:rPr lang="en-US" b="1" u="sng" dirty="0" smtClean="0"/>
              <a:t>I will be with him in trouble</a:t>
            </a:r>
            <a:r>
              <a:rPr lang="en-US" dirty="0" smtClean="0"/>
              <a:t>; </a:t>
            </a:r>
            <a:r>
              <a:rPr lang="en-US" b="1" u="sng" dirty="0" smtClean="0"/>
              <a:t>I will deliver him and honor him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With long life I will satisfy him, and show him my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(PSALM 91:14-16)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he has set his love upon me, therefore I will deliver him: I will set him on high, because he has known my name.</a:t>
            </a:r>
          </a:p>
          <a:p>
            <a:pPr marL="0" indent="0">
              <a:buNone/>
            </a:pPr>
            <a:r>
              <a:rPr lang="en-US" dirty="0" smtClean="0"/>
              <a:t>He shall call upon me, and I will answer him: I will be with him in trouble; I will deliver him and honor him.</a:t>
            </a:r>
          </a:p>
          <a:p>
            <a:pPr marL="0" indent="0">
              <a:buNone/>
            </a:pPr>
            <a:r>
              <a:rPr lang="en-US" b="1" u="sng" dirty="0" smtClean="0"/>
              <a:t>With long life I will satisfy him</a:t>
            </a:r>
            <a:r>
              <a:rPr lang="en-US" dirty="0" smtClean="0"/>
              <a:t>, and </a:t>
            </a:r>
            <a:r>
              <a:rPr lang="en-US" b="1" u="sng" dirty="0" smtClean="0"/>
              <a:t>show him my salvation.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75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MARKS OF TRUE SERVANTS</vt:lpstr>
      <vt:lpstr>(PSALM 91:14-16)</vt:lpstr>
      <vt:lpstr>(PSALM 91:14-16)</vt:lpstr>
      <vt:lpstr>(PSALM 91:14-16)</vt:lpstr>
      <vt:lpstr>(PSALM 91:14-16)</vt:lpstr>
      <vt:lpstr>(PSALM 91:14-16)</vt:lpstr>
      <vt:lpstr>(PSALM 91:14-16)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MARKS OF TRUE SERVANTS</dc:title>
  <dc:creator>4th street church</dc:creator>
  <cp:lastModifiedBy>4th street church</cp:lastModifiedBy>
  <cp:revision>1</cp:revision>
  <dcterms:created xsi:type="dcterms:W3CDTF">2015-10-30T18:18:25Z</dcterms:created>
  <dcterms:modified xsi:type="dcterms:W3CDTF">2015-10-30T18:26:49Z</dcterms:modified>
</cp:coreProperties>
</file>