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6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3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8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2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1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5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7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A1E5-D42B-4E6B-BAD0-459328BFA9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AEA4-E20A-411A-8D30-B7EA3526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PEACEMAKERS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(MT. 5:9)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MAKING PEACE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AT HOME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(PROV. 19:13; 21:9)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 COR. 6:18-20)  (HEB. 13:4)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COR. 13:5)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MAKING PEACE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AT HOME</a:t>
            </a:r>
          </a:p>
          <a:p>
            <a:endParaRPr lang="en-US" dirty="0"/>
          </a:p>
          <a:p>
            <a:r>
              <a:rPr lang="en-US" dirty="0" smtClean="0"/>
              <a:t>… IN THE LOCAL CHURCH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(PROV. 6:19)  (JAM. 3:17-18)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(EPH. 5:21)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POTENTAIL DANGERS: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COMPROMISE TO KEEP PEACE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(JER. 6:14)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POTENTAIL DANGERS: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COMPROMISE TO KEEP PEACE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(JER. 6:14)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BECOME CONTENTIOUS ABOUT 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PEACEMAKERS</vt:lpstr>
      <vt:lpstr>MAKING PEACE …</vt:lpstr>
      <vt:lpstr>MAKING PEACE …</vt:lpstr>
      <vt:lpstr>POTENTAIL DANGERS:</vt:lpstr>
      <vt:lpstr>POTENTAIL DANGERS: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PEACEMAKERS</dc:title>
  <dc:creator>4th street church</dc:creator>
  <cp:lastModifiedBy>4th street church</cp:lastModifiedBy>
  <cp:revision>1</cp:revision>
  <dcterms:created xsi:type="dcterms:W3CDTF">2015-10-15T16:38:43Z</dcterms:created>
  <dcterms:modified xsi:type="dcterms:W3CDTF">2015-10-15T16:42:34Z</dcterms:modified>
</cp:coreProperties>
</file>