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1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8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5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9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3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8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5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8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4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48C2-E4BC-44DA-AE58-01E446CBD3DB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46583-5820-4F66-AA2C-473F0662B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CHARACTER STUDY:</a:t>
            </a:r>
            <a:br>
              <a:rPr lang="en-US" dirty="0" smtClean="0"/>
            </a:br>
            <a:r>
              <a:rPr lang="en-US" dirty="0" smtClean="0"/>
              <a:t>JOSEPH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JOSEPH: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ACTED vs. REACTED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(MT. 1:20)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2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JOSEPH: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ACTED vs. REACTED</a:t>
            </a:r>
          </a:p>
          <a:p>
            <a:endParaRPr lang="en-US" dirty="0"/>
          </a:p>
          <a:p>
            <a:r>
              <a:rPr lang="en-US" dirty="0" smtClean="0"/>
              <a:t>TRUSTING – (MT. 1:24)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4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JOSEPH: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ACTED vs. REACTED</a:t>
            </a:r>
          </a:p>
          <a:p>
            <a:endParaRPr lang="en-US" dirty="0"/>
          </a:p>
          <a:p>
            <a:r>
              <a:rPr lang="en-US" dirty="0" smtClean="0"/>
              <a:t>TRUSTING</a:t>
            </a:r>
          </a:p>
          <a:p>
            <a:endParaRPr lang="en-US" dirty="0"/>
          </a:p>
          <a:p>
            <a:r>
              <a:rPr lang="en-US" dirty="0" smtClean="0"/>
              <a:t>KNEW SCRIPTURE – (MT. 1:22-23)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(IS. 7:14)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4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JOSEPH: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ACTED vs. REACTED</a:t>
            </a:r>
          </a:p>
          <a:p>
            <a:endParaRPr lang="en-US" dirty="0"/>
          </a:p>
          <a:p>
            <a:r>
              <a:rPr lang="en-US" dirty="0" smtClean="0"/>
              <a:t>TRUSTING</a:t>
            </a:r>
          </a:p>
          <a:p>
            <a:endParaRPr lang="en-US" dirty="0"/>
          </a:p>
          <a:p>
            <a:r>
              <a:rPr lang="en-US" dirty="0" smtClean="0"/>
              <a:t>KNEW SCRIPTURE</a:t>
            </a:r>
          </a:p>
          <a:p>
            <a:endParaRPr lang="en-US" dirty="0"/>
          </a:p>
          <a:p>
            <a:r>
              <a:rPr lang="en-US" dirty="0" smtClean="0"/>
              <a:t>SUBMITTED HIMSELF TO A GREAT RESPONSIBILITY – (MT. 2:13-14)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40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CHARACTER STUDY: JOSEPH</vt:lpstr>
      <vt:lpstr>JOSEPH:</vt:lpstr>
      <vt:lpstr>JOSEPH:</vt:lpstr>
      <vt:lpstr>JOSEPH:</vt:lpstr>
      <vt:lpstr>JOSEPH: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CHARACTER STUDY: JOSEPH</dc:title>
  <dc:creator>4th street church</dc:creator>
  <cp:lastModifiedBy>4th street church</cp:lastModifiedBy>
  <cp:revision>1</cp:revision>
  <dcterms:created xsi:type="dcterms:W3CDTF">2015-10-15T16:35:47Z</dcterms:created>
  <dcterms:modified xsi:type="dcterms:W3CDTF">2015-10-15T16:38:40Z</dcterms:modified>
</cp:coreProperties>
</file>