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305D-EA7C-40CA-AE01-8A300751ADE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8879-47F7-4308-AE84-4D72EF1F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0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305D-EA7C-40CA-AE01-8A300751ADE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8879-47F7-4308-AE84-4D72EF1F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305D-EA7C-40CA-AE01-8A300751ADE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8879-47F7-4308-AE84-4D72EF1F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4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305D-EA7C-40CA-AE01-8A300751ADE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8879-47F7-4308-AE84-4D72EF1F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7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305D-EA7C-40CA-AE01-8A300751ADE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8879-47F7-4308-AE84-4D72EF1F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6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305D-EA7C-40CA-AE01-8A300751ADE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8879-47F7-4308-AE84-4D72EF1F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1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305D-EA7C-40CA-AE01-8A300751ADE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8879-47F7-4308-AE84-4D72EF1F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305D-EA7C-40CA-AE01-8A300751ADE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8879-47F7-4308-AE84-4D72EF1F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7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305D-EA7C-40CA-AE01-8A300751ADE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8879-47F7-4308-AE84-4D72EF1F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5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305D-EA7C-40CA-AE01-8A300751ADE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8879-47F7-4308-AE84-4D72EF1F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2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305D-EA7C-40CA-AE01-8A300751ADE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8879-47F7-4308-AE84-4D72EF1F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4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F305D-EA7C-40CA-AE01-8A300751ADE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A8879-47F7-4308-AE84-4D72EF1F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5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POTENTIAL PROBLEMS WITH BENEVOLENCE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5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POTENTIAL BENEVOLENCE PROBLEMS: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DISCOURAGEMENT DUE TO LIMITED ABILITY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(MK. 1:41)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66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POTENTIAL BENEVOLENCE PROBLEMS: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DISCOURAGEMENT DUE TO LIMITED ABILITY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 OF SELFISHNESS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8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POTENTIAL BENEVOLENCE PROBLEMS: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DISCOURAGEMENT DUE TO LIMITED ABILITY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 OF SELFISHNESS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CYNICISM – (JN. 6:26)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8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POTENTIAL BENEVOLENCE PROBLEMS: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DISCOURAGEMENT DUE TO LIMITED ABILITY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(MT. 26:11)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3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POTENTIAL BENEVOLENCE PROBLEMS: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DISCOURAGEMENT DUE TO LIMITED ABILITY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 OF SELFISHNESS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(PHIL. 2:4+)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3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POTENTIAL BENEVOLENCE PROBLEMS: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DISCOURAGEMENT DUE TO LIMITED ABILITY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 OF SELFISHNESS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CYNICISM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(II COR. </a:t>
            </a:r>
            <a:r>
              <a:rPr lang="en-US" smtClean="0"/>
              <a:t>5:10)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30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POTENTIAL PROBLEMS WITH BENEVOLENCE</vt:lpstr>
      <vt:lpstr>POTENTIAL BENEVOLENCE PROBLEMS:</vt:lpstr>
      <vt:lpstr>POTENTIAL BENEVOLENCE PROBLEMS:</vt:lpstr>
      <vt:lpstr>POTENTIAL BENEVOLENCE PROBLEMS:</vt:lpstr>
      <vt:lpstr>POTENTIAL BENEVOLENCE PROBLEMS:</vt:lpstr>
      <vt:lpstr>POTENTIAL BENEVOLENCE PROBLEMS:</vt:lpstr>
      <vt:lpstr>POTENTIAL BENEVOLENCE PROBLEMS: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PROBLEMS WITH BENEVOLENCE</dc:title>
  <dc:creator>4th street church</dc:creator>
  <cp:lastModifiedBy>4th street church</cp:lastModifiedBy>
  <cp:revision>1</cp:revision>
  <dcterms:created xsi:type="dcterms:W3CDTF">2015-09-17T18:10:11Z</dcterms:created>
  <dcterms:modified xsi:type="dcterms:W3CDTF">2015-09-17T18:14:02Z</dcterms:modified>
</cp:coreProperties>
</file>