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8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7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5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4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8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2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8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BC9E-3D43-41BD-9F82-C006EA368BC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E2F2C-BC35-47E9-A8D1-997055F5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REVELATION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(REV. 1:3)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5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BLESSINGS FROM READING REVELATION: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RENEWED STRENGTH TO THE DISCOURAGED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(1:9; 2:9, 13; 7:14)  (I COR. 3:13)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BLESSINGS FROM READING REVELATION: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RENEWED STRENGTH TO THE DISCOURAGED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COMFORT TO THE DISTRESSED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(17:14)  (1:3)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0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BLESSINGS FROM READING REVELATION: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RENEWED STRENGTH TO THE DISCOURAGED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COMFORT TO THE DISTRESSED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BETTER APPRECIATION FOR THE CHARACTER TRAITS THAT LEAD TO SALVATION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(1:5+) vs. (17:1+)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0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READING REVELATION</vt:lpstr>
      <vt:lpstr>BLESSINGS FROM READING REVELATION:</vt:lpstr>
      <vt:lpstr>BLESSINGS FROM READING REVELATION:</vt:lpstr>
      <vt:lpstr>BLESSINGS FROM READING REVELATION: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REVELATION</dc:title>
  <dc:creator>4th street church</dc:creator>
  <cp:lastModifiedBy>4th street church</cp:lastModifiedBy>
  <cp:revision>1</cp:revision>
  <dcterms:created xsi:type="dcterms:W3CDTF">2015-09-17T18:07:13Z</dcterms:created>
  <dcterms:modified xsi:type="dcterms:W3CDTF">2015-09-17T18:10:08Z</dcterms:modified>
</cp:coreProperties>
</file>