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9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9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9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3302-42DE-415A-95B7-46C7C4FCECF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EBA1-190D-47AD-B4D3-6112F2B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“THOU BIDST ME COME TO THEE”</a:t>
            </a:r>
          </a:p>
          <a:p>
            <a:r>
              <a:rPr lang="en-US" dirty="0" smtClean="0"/>
              <a:t>“BECAUSE THY PROMISED I BELIEVE”</a:t>
            </a:r>
          </a:p>
          <a:p>
            <a:r>
              <a:rPr lang="en-US" dirty="0" smtClean="0"/>
              <a:t>“O LAMB OF GOD I COME!”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2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(LK. 7:36+)  (I TIM. 2:12-15)</a:t>
            </a:r>
          </a:p>
        </p:txBody>
      </p:sp>
    </p:spTree>
    <p:extLst>
      <p:ext uri="{BB962C8B-B14F-4D97-AF65-F5344CB8AC3E}">
        <p14:creationId xmlns:p14="http://schemas.microsoft.com/office/powerpoint/2010/main" val="50713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r>
              <a:rPr lang="en-US" dirty="0" smtClean="0"/>
              <a:t>“WITHOUT ONE PLEA”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(ROM. 3:19, 23)</a:t>
            </a:r>
          </a:p>
        </p:txBody>
      </p:sp>
    </p:spTree>
    <p:extLst>
      <p:ext uri="{BB962C8B-B14F-4D97-AF65-F5344CB8AC3E}">
        <p14:creationId xmlns:p14="http://schemas.microsoft.com/office/powerpoint/2010/main" val="362591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r>
              <a:rPr lang="en-US" dirty="0" smtClean="0"/>
              <a:t>“WITHOUT ONE PLEA”</a:t>
            </a:r>
          </a:p>
          <a:p>
            <a:r>
              <a:rPr lang="en-US" dirty="0" smtClean="0"/>
              <a:t>“BUT THAT THY BLOOD WAS SHED FOR ME”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(HEB. 10:11+)  (JN. 1:29)</a:t>
            </a:r>
          </a:p>
        </p:txBody>
      </p:sp>
    </p:spTree>
    <p:extLst>
      <p:ext uri="{BB962C8B-B14F-4D97-AF65-F5344CB8AC3E}">
        <p14:creationId xmlns:p14="http://schemas.microsoft.com/office/powerpoint/2010/main" val="362591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r>
              <a:rPr lang="en-US" dirty="0" smtClean="0"/>
              <a:t>“WITHOUT ONE PLEA”</a:t>
            </a:r>
          </a:p>
          <a:p>
            <a:r>
              <a:rPr lang="en-US" dirty="0" smtClean="0"/>
              <a:t>“BUT THAT THY BLOOD WAS SHED FOR ME”</a:t>
            </a:r>
          </a:p>
          <a:p>
            <a:r>
              <a:rPr lang="en-US" dirty="0" smtClean="0"/>
              <a:t>“ALL TOSSED ABOUT … WITHIN WITHOUT”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(PS. 38:1-8)  (I PET. 3:21)</a:t>
            </a:r>
          </a:p>
        </p:txBody>
      </p:sp>
    </p:spTree>
    <p:extLst>
      <p:ext uri="{BB962C8B-B14F-4D97-AF65-F5344CB8AC3E}">
        <p14:creationId xmlns:p14="http://schemas.microsoft.com/office/powerpoint/2010/main" val="362591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r>
              <a:rPr lang="en-US" dirty="0" smtClean="0"/>
              <a:t>“WITHOUT ONE PLEA”</a:t>
            </a:r>
          </a:p>
          <a:p>
            <a:r>
              <a:rPr lang="en-US" dirty="0" smtClean="0"/>
              <a:t>“BUT THAT THY BLOOD WAS SHED FOR ME”</a:t>
            </a:r>
          </a:p>
          <a:p>
            <a:r>
              <a:rPr lang="en-US" dirty="0" smtClean="0"/>
              <a:t>“ALL TOSSED ABOUT … WITHIN WITHOUT”</a:t>
            </a:r>
          </a:p>
          <a:p>
            <a:r>
              <a:rPr lang="en-US" dirty="0" smtClean="0"/>
              <a:t>“WAITING NOT”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(ACTS 8:36; 22:16)</a:t>
            </a:r>
          </a:p>
        </p:txBody>
      </p:sp>
    </p:spTree>
    <p:extLst>
      <p:ext uri="{BB962C8B-B14F-4D97-AF65-F5344CB8AC3E}">
        <p14:creationId xmlns:p14="http://schemas.microsoft.com/office/powerpoint/2010/main" val="362591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AS I AM”</a:t>
            </a:r>
          </a:p>
          <a:p>
            <a:r>
              <a:rPr lang="en-US" dirty="0" smtClean="0"/>
              <a:t>“WITHOUT ONE PLEA”</a:t>
            </a:r>
          </a:p>
          <a:p>
            <a:r>
              <a:rPr lang="en-US" dirty="0" smtClean="0"/>
              <a:t>“BUT THAT THY BLOOD WAS SHED FOR ME”</a:t>
            </a:r>
          </a:p>
          <a:p>
            <a:r>
              <a:rPr lang="en-US" dirty="0" smtClean="0"/>
              <a:t>“ALL TOSSED ABOUT … WITHIN WITHOUT”</a:t>
            </a:r>
          </a:p>
          <a:p>
            <a:r>
              <a:rPr lang="en-US" dirty="0" smtClean="0"/>
              <a:t>“WAITING NOT”</a:t>
            </a:r>
          </a:p>
          <a:p>
            <a:r>
              <a:rPr lang="en-US" dirty="0" smtClean="0"/>
              <a:t>“THOU WILT RECEIVE, WELCOME, PARDON, CLEANSE, RELIEVE” – (LK. 15:11+)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1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“THOU BIDST ME COME TO THEE”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(REV. 3:20; 22:17)</a:t>
            </a:r>
          </a:p>
        </p:txBody>
      </p:sp>
    </p:spTree>
    <p:extLst>
      <p:ext uri="{BB962C8B-B14F-4D97-AF65-F5344CB8AC3E}">
        <p14:creationId xmlns:p14="http://schemas.microsoft.com/office/powerpoint/2010/main" val="100609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“THOU BIDST ME COME TO THEE”</a:t>
            </a:r>
          </a:p>
          <a:p>
            <a:r>
              <a:rPr lang="en-US" dirty="0" smtClean="0"/>
              <a:t>“BECAUSE THY PROMISED I BELIEVE”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052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“JUST AS I AM”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“JUST AS I AM”</dc:title>
  <dc:creator>4th street church</dc:creator>
  <cp:lastModifiedBy>4th street church</cp:lastModifiedBy>
  <cp:revision>1</cp:revision>
  <dcterms:created xsi:type="dcterms:W3CDTF">2015-09-10T17:44:22Z</dcterms:created>
  <dcterms:modified xsi:type="dcterms:W3CDTF">2015-09-10T17:52:12Z</dcterms:modified>
</cp:coreProperties>
</file>