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0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9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3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1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8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5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7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4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178DD-5131-4531-99D5-B7A34F025AE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14751-506E-4B57-B6A8-1DBF1FEA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0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CAN PARENTS 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6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CAN PARENTS DO?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GOD’S WORD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(EPH. 6:4)  (DEUT. 6:6+)  (II TIM. 1:5)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4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CAN PARENTS DO?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GOD’S WORD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TO LOVE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2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CAN PARENTS DO?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GOD’S WORD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TO LOVE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A PROPER EXAMPLE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(MT. 23:3)  (MT. 6:33)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2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CAN PARENTS DO?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GOD’S WORD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TO LOVE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A PROPER EXAMPLE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PRACTICE DISCIPLINE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(HEB. </a:t>
            </a:r>
            <a:r>
              <a:rPr lang="en-US" smtClean="0"/>
              <a:t>12:5+)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2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CAN PARENTS DO?</vt:lpstr>
      <vt:lpstr>WHAT CAN PARENTS DO?</vt:lpstr>
      <vt:lpstr>WHAT CAN PARENTS DO?</vt:lpstr>
      <vt:lpstr>WHAT CAN PARENTS DO?</vt:lpstr>
      <vt:lpstr>WHAT CAN PARENTS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PARENTS DO?</dc:title>
  <dc:creator>4th street church</dc:creator>
  <cp:lastModifiedBy>4th street church</cp:lastModifiedBy>
  <cp:revision>1</cp:revision>
  <dcterms:created xsi:type="dcterms:W3CDTF">2015-09-10T17:41:37Z</dcterms:created>
  <dcterms:modified xsi:type="dcterms:W3CDTF">2015-09-10T17:44:19Z</dcterms:modified>
</cp:coreProperties>
</file>