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F3F-F6B9-43B4-A6B5-9AC0562BB20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F75D-E7DA-4484-BBB8-F41637EA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35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F3F-F6B9-43B4-A6B5-9AC0562BB20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F75D-E7DA-4484-BBB8-F41637EA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2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F3F-F6B9-43B4-A6B5-9AC0562BB20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F75D-E7DA-4484-BBB8-F41637EA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9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F3F-F6B9-43B4-A6B5-9AC0562BB20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F75D-E7DA-4484-BBB8-F41637EA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F3F-F6B9-43B4-A6B5-9AC0562BB20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F75D-E7DA-4484-BBB8-F41637EA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F3F-F6B9-43B4-A6B5-9AC0562BB20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F75D-E7DA-4484-BBB8-F41637EA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3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F3F-F6B9-43B4-A6B5-9AC0562BB20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F75D-E7DA-4484-BBB8-F41637EA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0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F3F-F6B9-43B4-A6B5-9AC0562BB20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F75D-E7DA-4484-BBB8-F41637EA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5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F3F-F6B9-43B4-A6B5-9AC0562BB20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F75D-E7DA-4484-BBB8-F41637EA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7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F3F-F6B9-43B4-A6B5-9AC0562BB20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F75D-E7DA-4484-BBB8-F41637EA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5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86F3F-F6B9-43B4-A6B5-9AC0562BB20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F75D-E7DA-4484-BBB8-F41637EA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4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86F3F-F6B9-43B4-A6B5-9AC0562BB207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FF75D-E7DA-4484-BBB8-F41637EAA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6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RUTH:</a:t>
            </a:r>
            <a:br>
              <a:rPr lang="en-US" dirty="0" smtClean="0"/>
            </a:br>
            <a:r>
              <a:rPr lang="en-US" dirty="0" smtClean="0"/>
              <a:t>A CHARACTER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2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DURING HARD TIMES…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SHE WAS MORAL – (3:11)</a:t>
            </a:r>
          </a:p>
          <a:p>
            <a:pPr marL="0" indent="0">
              <a:buNone/>
            </a:pPr>
            <a:r>
              <a:rPr lang="en-US" dirty="0" smtClean="0"/>
              <a:t>		(JUD. 21:25)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8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DURING HARD TIMES…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SHE WAS MORAL</a:t>
            </a:r>
          </a:p>
          <a:p>
            <a:endParaRPr lang="en-US" dirty="0"/>
          </a:p>
          <a:p>
            <a:r>
              <a:rPr lang="en-US" dirty="0" smtClean="0"/>
              <a:t>… SHE WAS LOYAL – (1:16-17)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2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DURING HARD TIMES…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SHE WAS MORAL</a:t>
            </a:r>
          </a:p>
          <a:p>
            <a:endParaRPr lang="en-US" dirty="0"/>
          </a:p>
          <a:p>
            <a:r>
              <a:rPr lang="en-US" dirty="0" smtClean="0"/>
              <a:t>… SHE WAS LOYAL</a:t>
            </a:r>
          </a:p>
          <a:p>
            <a:endParaRPr lang="en-US" dirty="0"/>
          </a:p>
          <a:p>
            <a:r>
              <a:rPr lang="en-US" dirty="0" smtClean="0"/>
              <a:t>… SHE WAS TRUSTING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(PHIL. </a:t>
            </a:r>
            <a:r>
              <a:rPr lang="en-US" smtClean="0"/>
              <a:t>4:11+)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2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DURING HARD TIMES…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SHE WAS MORAL</a:t>
            </a:r>
          </a:p>
          <a:p>
            <a:endParaRPr lang="en-US" dirty="0"/>
          </a:p>
          <a:p>
            <a:r>
              <a:rPr lang="en-US" dirty="0" smtClean="0"/>
              <a:t>… SHE WAS LOYAL</a:t>
            </a:r>
          </a:p>
          <a:p>
            <a:endParaRPr lang="en-US" dirty="0"/>
          </a:p>
          <a:p>
            <a:r>
              <a:rPr lang="en-US" dirty="0" smtClean="0"/>
              <a:t>… SHE WAS TRUSTING</a:t>
            </a:r>
          </a:p>
          <a:p>
            <a:endParaRPr lang="en-US" dirty="0"/>
          </a:p>
          <a:p>
            <a:r>
              <a:rPr lang="en-US" dirty="0" smtClean="0"/>
              <a:t>… SHE WAS LOVING AND LOVABLE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21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RUTH: A CHARACTER STUDY</vt:lpstr>
      <vt:lpstr>DURING HARD TIMES…</vt:lpstr>
      <vt:lpstr>DURING HARD TIMES…</vt:lpstr>
      <vt:lpstr>DURING HARD TIMES…</vt:lpstr>
      <vt:lpstr>DURING HARD TIMES…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RUTH: A CHARACTER STUDY</dc:title>
  <dc:creator>4th street church</dc:creator>
  <cp:lastModifiedBy>4th street church</cp:lastModifiedBy>
  <cp:revision>1</cp:revision>
  <dcterms:created xsi:type="dcterms:W3CDTF">2015-09-03T18:46:04Z</dcterms:created>
  <dcterms:modified xsi:type="dcterms:W3CDTF">2015-09-03T18:48:32Z</dcterms:modified>
</cp:coreProperties>
</file>