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9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5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5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3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33CB-0C3C-43AD-A797-2949B781EF2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E9059-108A-43FC-9598-745F2A89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PRAYER OF JONAH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(JON.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4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JONAH IS NOT THE ONLY ONE TO END UP IN A SPIRITUAL PIT – (PS. 51:1)</a:t>
            </a:r>
          </a:p>
        </p:txBody>
      </p:sp>
    </p:spTree>
    <p:extLst>
      <p:ext uri="{BB962C8B-B14F-4D97-AF65-F5344CB8AC3E}">
        <p14:creationId xmlns:p14="http://schemas.microsoft.com/office/powerpoint/2010/main" val="307639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JONAH IS NOT THE ONLY ONE TO END UP IN A SPIRITUAL PIT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OWN STUBBORNESS IS WHAT MAY BE PREVENTING US FROM GETTING OUT OF THE PIT</a:t>
            </a:r>
          </a:p>
        </p:txBody>
      </p:sp>
    </p:spTree>
    <p:extLst>
      <p:ext uri="{BB962C8B-B14F-4D97-AF65-F5344CB8AC3E}">
        <p14:creationId xmlns:p14="http://schemas.microsoft.com/office/powerpoint/2010/main" val="73027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JONAH IS NOT THE ONLY ONE TO END UP IN A SPIRITUAL PIT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OWN STUBBORNESS IS WHAT MAY BE PREVENTING US FROM GETTING OUT OF THE PIT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WAITING TO REPENT IS A RECIPE FOR DISASTER</a:t>
            </a:r>
          </a:p>
        </p:txBody>
      </p:sp>
    </p:spTree>
    <p:extLst>
      <p:ext uri="{BB962C8B-B14F-4D97-AF65-F5344CB8AC3E}">
        <p14:creationId xmlns:p14="http://schemas.microsoft.com/office/powerpoint/2010/main" val="73027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JONAH IS NOT THE ONLY ONE TO END UP IN A SPIRITUAL PIT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OWN STUBBORNESS IS WHAT MAY BE PREVENTING US FROM GETTING OUT OF THE PIT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WAITING TO REPENT IS A RECIPE FOR DISASTER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WE NEED TO “LOOK AGAIN” TO THE HOLY TEMPLE?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7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PRAYER OF JONAH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JONAH</dc:title>
  <dc:creator>4th street church</dc:creator>
  <cp:lastModifiedBy>4th street church</cp:lastModifiedBy>
  <cp:revision>1</cp:revision>
  <dcterms:created xsi:type="dcterms:W3CDTF">2015-09-03T18:43:02Z</dcterms:created>
  <dcterms:modified xsi:type="dcterms:W3CDTF">2015-09-03T18:46:02Z</dcterms:modified>
</cp:coreProperties>
</file>