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60" r:id="rId5"/>
    <p:sldId id="259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67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8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02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13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549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154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3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3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82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6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56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72765-8A1B-47C8-9144-8CC2F34BCCA4}" type="datetimeFigureOut">
              <a:rPr lang="en-US" smtClean="0"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547CB-3189-4020-8766-48A6DAFFD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00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“ANTI”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“AN OPPONENT … AGAINST … OPPOSED TO … PREDOMINANT IDEA IS THAT OF OPPOSITION / RIVALRY…”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1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“ANTI-CHRISTS”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(I JN. 2:18, 22; 4:3)</a:t>
            </a:r>
          </a:p>
          <a:p>
            <a:r>
              <a:rPr lang="en-US" dirty="0" smtClean="0"/>
              <a:t>(II JN. 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433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WAYS TO OPPOSE CHRIST: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DENY HIS DEITY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 JN. 2:22)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(JN. 4:25-26; 8:24)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99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WAYS TO OPPOSE CHRIST: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DENY HIS DEITY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DENY HIS HUMANITY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/>
              <a:t>(</a:t>
            </a:r>
            <a:r>
              <a:rPr lang="en-US" dirty="0" smtClean="0"/>
              <a:t>II JN. 7</a:t>
            </a:r>
            <a:r>
              <a:rPr lang="en-US" dirty="0" smtClean="0"/>
              <a:t>)  (I JN. 1:1, 4:2)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71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WAYS TO OPPOSE CHRIST: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DENY HIS DEITY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DENY HIS HUMANITY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DENY HIS 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(I JN. 2:1-2)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71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WAYS TO OPPOSE CHRIST: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DENY HIS DEITY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DENY HIS HUMANITY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DENY HIS WORK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DENY HIS TEACHINGS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(LK. </a:t>
            </a:r>
            <a:r>
              <a:rPr lang="en-US" smtClean="0"/>
              <a:t>9:26)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571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“ANTI”</vt:lpstr>
      <vt:lpstr>“ANTI-CHRISTS”</vt:lpstr>
      <vt:lpstr>WAYS TO OPPOSE CHRIST:</vt:lpstr>
      <vt:lpstr>WAYS TO OPPOSE CHRIST:</vt:lpstr>
      <vt:lpstr>WAYS TO OPPOSE CHRIST:</vt:lpstr>
      <vt:lpstr>WAYS TO OPPOSE CHRIST: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ANTI-CHRISTS</dc:title>
  <dc:creator>4th street church</dc:creator>
  <cp:lastModifiedBy>4th street church</cp:lastModifiedBy>
  <cp:revision>2</cp:revision>
  <dcterms:created xsi:type="dcterms:W3CDTF">2015-08-26T19:25:11Z</dcterms:created>
  <dcterms:modified xsi:type="dcterms:W3CDTF">2015-08-30T12:54:38Z</dcterms:modified>
</cp:coreProperties>
</file>