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8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2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9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3667-B93F-4833-AA3C-21500B1FFF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40865-4745-46D3-9124-6D129B2A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MARKING THE FAITHFUL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(PHIL. 3:17)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5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MARKING THE FAITHFUL: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RENEWED OPTIMISM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MARKING THE FAITHFUL: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RENEWED OPTIMISM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INSPIRED HUMILITY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4:7)  (ACTS 10:26)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0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MARKING THE FAITHFUL: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RENEWED OPTIMISM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INSPIRED HUMILITY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TO PRESS 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(PHIL. </a:t>
            </a:r>
            <a:r>
              <a:rPr lang="en-US" smtClean="0"/>
              <a:t>3:4+)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0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MARKING THE FAITHFUL</vt:lpstr>
      <vt:lpstr>MARKING THE FAITHFUL:</vt:lpstr>
      <vt:lpstr>MARKING THE FAITHFUL:</vt:lpstr>
      <vt:lpstr>MARKING THE FAITHFUL: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MARKING THE FAITHFUL</dc:title>
  <dc:creator>4th street church</dc:creator>
  <cp:lastModifiedBy>4th street church</cp:lastModifiedBy>
  <cp:revision>1</cp:revision>
  <dcterms:created xsi:type="dcterms:W3CDTF">2015-08-26T19:22:19Z</dcterms:created>
  <dcterms:modified xsi:type="dcterms:W3CDTF">2015-08-26T19:25:09Z</dcterms:modified>
</cp:coreProperties>
</file>