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4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4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5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8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33A7-7C8D-4F4F-9A99-3D54F7969B3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8067-6669-4BBB-90EF-BE4291989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BLESSINGS OF OBEDIENCE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(MT. 20:1-16)</a:t>
            </a:r>
          </a:p>
          <a:p>
            <a:r>
              <a:rPr lang="en-US" dirty="0" smtClean="0"/>
              <a:t>(DEUT. 10:12-13)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1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BLESSINGS OF OBEDIENCE: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(ACTS 20:7)  (HEB. 10:25)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97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BLESSINGS OF OBEDIENCE: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(ACTS 20:7)  (HEB. 10:25)</a:t>
            </a:r>
          </a:p>
          <a:p>
            <a:endParaRPr lang="en-US" dirty="0" smtClean="0"/>
          </a:p>
          <a:p>
            <a:r>
              <a:rPr lang="en-US" dirty="0" smtClean="0"/>
              <a:t>(MT. 19:3-9)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26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BLESSINGS OF OBEDIENCE: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(ACTS 20:7)  (HEB. 10:25)</a:t>
            </a:r>
          </a:p>
          <a:p>
            <a:endParaRPr lang="en-US" dirty="0" smtClean="0"/>
          </a:p>
          <a:p>
            <a:r>
              <a:rPr lang="en-US" dirty="0" smtClean="0"/>
              <a:t>(MT. 19:3-9)</a:t>
            </a:r>
          </a:p>
          <a:p>
            <a:endParaRPr lang="en-US" dirty="0" smtClean="0"/>
          </a:p>
          <a:p>
            <a:r>
              <a:rPr lang="en-US" dirty="0" smtClean="0"/>
              <a:t>(MT. 5:23-24)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26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BLESSINGS OF OBEDIENCE: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(ACTS 20:7)  (HEB. 10:25)</a:t>
            </a:r>
          </a:p>
          <a:p>
            <a:endParaRPr lang="en-US" dirty="0" smtClean="0"/>
          </a:p>
          <a:p>
            <a:r>
              <a:rPr lang="en-US" dirty="0" smtClean="0"/>
              <a:t>(MT. 19:3-9)</a:t>
            </a:r>
          </a:p>
          <a:p>
            <a:endParaRPr lang="en-US" dirty="0" smtClean="0"/>
          </a:p>
          <a:p>
            <a:r>
              <a:rPr lang="en-US" dirty="0" smtClean="0"/>
              <a:t>(MT. 5:23-24)</a:t>
            </a:r>
          </a:p>
          <a:p>
            <a:endParaRPr lang="en-US" dirty="0" smtClean="0"/>
          </a:p>
          <a:p>
            <a:r>
              <a:rPr lang="en-US" dirty="0" smtClean="0"/>
              <a:t>(MT. 5:38-44)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6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BLESSINGS OF OBEDIENCE</vt:lpstr>
      <vt:lpstr>BLESSINGS OF OBEDIENCE:</vt:lpstr>
      <vt:lpstr>BLESSINGS OF OBEDIENCE:</vt:lpstr>
      <vt:lpstr>BLESSINGS OF OBEDIENCE:</vt:lpstr>
      <vt:lpstr>BLESSINGS OF OBEDIENCE: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BLESSINGS OF OBEDIENCE</dc:title>
  <dc:creator>4th street church</dc:creator>
  <cp:lastModifiedBy>4th street church</cp:lastModifiedBy>
  <cp:revision>1</cp:revision>
  <dcterms:created xsi:type="dcterms:W3CDTF">2015-08-20T14:17:38Z</dcterms:created>
  <dcterms:modified xsi:type="dcterms:W3CDTF">2015-08-20T14:20:26Z</dcterms:modified>
</cp:coreProperties>
</file>