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5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9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0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4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5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0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0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2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3165-951A-44B0-B0F7-2F437D7BDF93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88C2-4F7C-40FB-B20E-83E38D66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PROPHET AT BETHEL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KI. 13:1-10)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3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DANGER IN “WEARING DOWN”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(EPH. 6:18)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1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DANGER IN “WEARING DOWN”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DANGER OF NOT TESTING TEACHINGS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 JN. 4:1)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8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DANGER IN “WEARING DOWN”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DANGER OF NOT TESTING TEACHINGS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IS SERIOUS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8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PROPHET AT BETHEL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PROPHET AT BETHEL</dc:title>
  <dc:creator>4th street church</dc:creator>
  <cp:lastModifiedBy>4th street church</cp:lastModifiedBy>
  <cp:revision>1</cp:revision>
  <dcterms:created xsi:type="dcterms:W3CDTF">2015-08-20T14:20:28Z</dcterms:created>
  <dcterms:modified xsi:type="dcterms:W3CDTF">2015-08-20T14:22:33Z</dcterms:modified>
</cp:coreProperties>
</file>