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5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5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9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0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2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1952B-D9C7-4EDD-9831-A500B312BA0F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4934-B2D7-49A2-AAA2-DCC3C4E3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0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COLLATERAL DAMAGE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1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INFLUENCE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INCONSISTENCY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5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INFLUENCE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INCONSISTENCY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COMPROMISING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5:10+)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4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INFLUENCE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INCONSISTENCY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COMPROMISING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4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COLLATERAL DAMAGE</vt:lpstr>
      <vt:lpstr>POTENTIAL INFLUENCE ISSUES:</vt:lpstr>
      <vt:lpstr>POTENTIAL INFLUENCE ISSUES:</vt:lpstr>
      <vt:lpstr>POTENTIAL INFLUENCE ISSUES: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COLLATERAL DAMAGE</dc:title>
  <dc:creator>4th street church</dc:creator>
  <cp:lastModifiedBy>4th street church</cp:lastModifiedBy>
  <cp:revision>1</cp:revision>
  <dcterms:created xsi:type="dcterms:W3CDTF">2015-08-13T14:16:40Z</dcterms:created>
  <dcterms:modified xsi:type="dcterms:W3CDTF">2015-08-13T14:18:31Z</dcterms:modified>
</cp:coreProperties>
</file>