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0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9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3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8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9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9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1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BADF7-827B-4C4A-BA66-BFBDCD983E8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6CEB-116B-4EFF-A46E-4840ECB44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COUNTING THE COST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(LK. 14:28)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6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COUNTING THE COST: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OUR SINS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(JOB 20:12-13)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4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COUNTING THE COST: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OUR SINS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WORLDLY FAVOR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15:20)  (II TIM. 3:12)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COUNTING THE COST: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OUR SINS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WORLDLY FAVOR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A LIFE OF EASE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13:4)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COUNTING THE COST: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OUR SINS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WORLDLY FAVOR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A LIFE OF EASE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COST US OUR PRIDE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3:20-23)  (TIT. 3:5-7)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COUNTING THE COST</vt:lpstr>
      <vt:lpstr>COUNTING THE COST:</vt:lpstr>
      <vt:lpstr>COUNTING THE COST:</vt:lpstr>
      <vt:lpstr>COUNTING THE COST:</vt:lpstr>
      <vt:lpstr>COUNTING THE COST: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THE COST</dc:title>
  <dc:creator>4th street church</dc:creator>
  <cp:lastModifiedBy>4th street church</cp:lastModifiedBy>
  <cp:revision>1</cp:revision>
  <dcterms:created xsi:type="dcterms:W3CDTF">2015-08-13T14:18:33Z</dcterms:created>
  <dcterms:modified xsi:type="dcterms:W3CDTF">2015-08-13T14:21:32Z</dcterms:modified>
</cp:coreProperties>
</file>