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5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9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6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3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2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9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2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8024-02FA-4ECF-9DE2-22FE9EBD93E4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CE17-6214-4E94-819C-C59E9228E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7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CAUSES OF INACTIVITY: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6:9)</a:t>
            </a:r>
          </a:p>
        </p:txBody>
      </p:sp>
    </p:spTree>
    <p:extLst>
      <p:ext uri="{BB962C8B-B14F-4D97-AF65-F5344CB8AC3E}">
        <p14:creationId xmlns:p14="http://schemas.microsoft.com/office/powerpoint/2010/main" val="192664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CAUSES OF INACTIVITY: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CARELESSNESS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15)  (MT. 25:1-13)</a:t>
            </a:r>
          </a:p>
        </p:txBody>
      </p:sp>
    </p:spTree>
    <p:extLst>
      <p:ext uri="{BB962C8B-B14F-4D97-AF65-F5344CB8AC3E}">
        <p14:creationId xmlns:p14="http://schemas.microsoft.com/office/powerpoint/2010/main" val="33852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CAUSES OF INACTIVITY: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CARELESSNESS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GROWTH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PET. 1:9)  (II TIM. 2:25-26)</a:t>
            </a:r>
          </a:p>
        </p:txBody>
      </p:sp>
    </p:spTree>
    <p:extLst>
      <p:ext uri="{BB962C8B-B14F-4D97-AF65-F5344CB8AC3E}">
        <p14:creationId xmlns:p14="http://schemas.microsoft.com/office/powerpoint/2010/main" val="33852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CAUSES OF INACTIVITY: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CARELESSNESS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GROWTH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INDIFFERENCE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(REV. 2:4-5)</a:t>
            </a:r>
          </a:p>
        </p:txBody>
      </p:sp>
    </p:spTree>
    <p:extLst>
      <p:ext uri="{BB962C8B-B14F-4D97-AF65-F5344CB8AC3E}">
        <p14:creationId xmlns:p14="http://schemas.microsoft.com/office/powerpoint/2010/main" val="33852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CAUSES OF INACTIVITY: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CARELESSNESS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GROWTH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INDIFFERENCE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ILL WILL TOWARD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INACTIVITY</vt:lpstr>
      <vt:lpstr>CAUSES OF INACTIVITY:</vt:lpstr>
      <vt:lpstr>CAUSES OF INACTIVITY:</vt:lpstr>
      <vt:lpstr>CAUSES OF INACTIVITY:</vt:lpstr>
      <vt:lpstr>CAUSES OF INACTIVITY:</vt:lpstr>
      <vt:lpstr>CAUSES OF INACTIVITY: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INACTIVITY</dc:title>
  <dc:creator>4th street church</dc:creator>
  <cp:lastModifiedBy>4th street church</cp:lastModifiedBy>
  <cp:revision>1</cp:revision>
  <dcterms:created xsi:type="dcterms:W3CDTF">2015-08-06T17:03:39Z</dcterms:created>
  <dcterms:modified xsi:type="dcterms:W3CDTF">2015-08-06T17:06:15Z</dcterms:modified>
</cp:coreProperties>
</file>