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2ACE-6B43-4173-B065-073DC9739142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6123-FA79-4892-8F8C-BE3367ED4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5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2ACE-6B43-4173-B065-073DC9739142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6123-FA79-4892-8F8C-BE3367ED4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7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2ACE-6B43-4173-B065-073DC9739142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6123-FA79-4892-8F8C-BE3367ED4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3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2ACE-6B43-4173-B065-073DC9739142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6123-FA79-4892-8F8C-BE3367ED4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6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2ACE-6B43-4173-B065-073DC9739142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6123-FA79-4892-8F8C-BE3367ED4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2ACE-6B43-4173-B065-073DC9739142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6123-FA79-4892-8F8C-BE3367ED4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0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2ACE-6B43-4173-B065-073DC9739142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6123-FA79-4892-8F8C-BE3367ED4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6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2ACE-6B43-4173-B065-073DC9739142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6123-FA79-4892-8F8C-BE3367ED4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4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2ACE-6B43-4173-B065-073DC9739142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6123-FA79-4892-8F8C-BE3367ED4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0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2ACE-6B43-4173-B065-073DC9739142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6123-FA79-4892-8F8C-BE3367ED4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3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2ACE-6B43-4173-B065-073DC9739142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66123-FA79-4892-8F8C-BE3367ED4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1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62ACE-6B43-4173-B065-073DC9739142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66123-FA79-4892-8F8C-BE3367ED4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9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SPIRITUAL CIRCUMCISION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7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SPIRITUAL CIRCUMCISION: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CUT OFF?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(EPH. 4:22)  (ROM. 6:6)</a:t>
            </a:r>
          </a:p>
        </p:txBody>
      </p:sp>
    </p:spTree>
    <p:extLst>
      <p:ext uri="{BB962C8B-B14F-4D97-AF65-F5344CB8AC3E}">
        <p14:creationId xmlns:p14="http://schemas.microsoft.com/office/powerpoint/2010/main" val="405823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SPIRITUAL CIRCUMCISION: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CUT OFF?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PERFORMS IT?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(COL. 2:10-11)</a:t>
            </a:r>
          </a:p>
        </p:txBody>
      </p:sp>
    </p:spTree>
    <p:extLst>
      <p:ext uri="{BB962C8B-B14F-4D97-AF65-F5344CB8AC3E}">
        <p14:creationId xmlns:p14="http://schemas.microsoft.com/office/powerpoint/2010/main" val="232431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SPIRITUAL CIRCUMCISION: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CUT OFF?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PERFORMS IT?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DOES IT HAPPEN?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(COL. 2:10-13)  (ROM. 6:4-6)</a:t>
            </a:r>
          </a:p>
        </p:txBody>
      </p:sp>
    </p:spTree>
    <p:extLst>
      <p:ext uri="{BB962C8B-B14F-4D97-AF65-F5344CB8AC3E}">
        <p14:creationId xmlns:p14="http://schemas.microsoft.com/office/powerpoint/2010/main" val="232431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SPIRITUAL CIRCUMCISION: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CUT OFF?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PERFORMS IT?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DOES IT HAPPEN?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INNER CHANGE IS NECESSARY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(ROM. 2:29)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1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SPIRITUAL CIRCUMCISION</vt:lpstr>
      <vt:lpstr>SPIRITUAL CIRCUMCISION:</vt:lpstr>
      <vt:lpstr>SPIRITUAL CIRCUMCISION:</vt:lpstr>
      <vt:lpstr>SPIRITUAL CIRCUMCISION:</vt:lpstr>
      <vt:lpstr>SPIRITUAL CIRCUMCISION: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CIRCUMCISION</dc:title>
  <dc:creator>4th street church</dc:creator>
  <cp:lastModifiedBy>4th street church</cp:lastModifiedBy>
  <cp:revision>1</cp:revision>
  <dcterms:created xsi:type="dcterms:W3CDTF">2015-08-06T17:06:18Z</dcterms:created>
  <dcterms:modified xsi:type="dcterms:W3CDTF">2015-08-06T17:09:21Z</dcterms:modified>
</cp:coreProperties>
</file>