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AE57-501E-4FEB-B787-4864612E80E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0ED8-72DF-456E-88B4-13C0B731A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1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AE57-501E-4FEB-B787-4864612E80E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0ED8-72DF-456E-88B4-13C0B731A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AE57-501E-4FEB-B787-4864612E80E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0ED8-72DF-456E-88B4-13C0B731A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7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AE57-501E-4FEB-B787-4864612E80E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0ED8-72DF-456E-88B4-13C0B731A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3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AE57-501E-4FEB-B787-4864612E80E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0ED8-72DF-456E-88B4-13C0B731A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8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AE57-501E-4FEB-B787-4864612E80E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0ED8-72DF-456E-88B4-13C0B731A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3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AE57-501E-4FEB-B787-4864612E80E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0ED8-72DF-456E-88B4-13C0B731A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3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AE57-501E-4FEB-B787-4864612E80E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0ED8-72DF-456E-88B4-13C0B731A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3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AE57-501E-4FEB-B787-4864612E80E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0ED8-72DF-456E-88B4-13C0B731A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0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AE57-501E-4FEB-B787-4864612E80E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0ED8-72DF-456E-88B4-13C0B731A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5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AE57-501E-4FEB-B787-4864612E80E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0ED8-72DF-456E-88B4-13C0B731A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1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BAE57-501E-4FEB-B787-4864612E80EF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B0ED8-72DF-456E-88B4-13C0B731A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4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SEARCHING THE SCRIPTURES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JN. 4:1) </a:t>
            </a:r>
          </a:p>
          <a:p>
            <a:r>
              <a:rPr lang="en-US" dirty="0" smtClean="0"/>
              <a:t>(ACTS 17:11)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8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“BEREANS SEARCHED…”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IMPLYING THEY BELIEVED IT WAS UNDERSTANDABLE – (EPH. 3:3)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6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“BEREANS SEARCHED…”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IMPLYING THEY BELIEVED IT WAS UNDERSTANDABLE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IMPLYING THEY BELIEVED THE ANSWERS WERE THERE – (II TIM. 3:16-17)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3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“BEREANS SEARCHED…”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IMPLYING THEY BELIEVED IT WAS UNDERSTANDABLE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IMPLYING THEY BELIEVED THE ANSWERS WERE THERE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IMPLYING THEY BELIEVED THEY WERE FROM GOD – (II PET. 1:20-21)</a:t>
            </a:r>
          </a:p>
        </p:txBody>
      </p:sp>
    </p:spTree>
    <p:extLst>
      <p:ext uri="{BB962C8B-B14F-4D97-AF65-F5344CB8AC3E}">
        <p14:creationId xmlns:p14="http://schemas.microsoft.com/office/powerpoint/2010/main" val="1495438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SEARCHING THE SCRIPTURES</vt:lpstr>
      <vt:lpstr>“BEREANS SEARCHED…”</vt:lpstr>
      <vt:lpstr>“BEREANS SEARCHED…”</vt:lpstr>
      <vt:lpstr>“BEREANS SEARCHED…”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 THE SCRIPTURES</dc:title>
  <dc:creator>4th street church</dc:creator>
  <cp:lastModifiedBy>4th street church</cp:lastModifiedBy>
  <cp:revision>1</cp:revision>
  <dcterms:created xsi:type="dcterms:W3CDTF">2015-07-31T15:50:24Z</dcterms:created>
  <dcterms:modified xsi:type="dcterms:W3CDTF">2015-07-31T15:53:55Z</dcterms:modified>
</cp:coreProperties>
</file>