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7466-7046-48B2-8FC4-C48B8EB04F9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33FF-0E00-4C72-87F3-1EE7EBAF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8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7466-7046-48B2-8FC4-C48B8EB04F9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33FF-0E00-4C72-87F3-1EE7EBAF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7466-7046-48B2-8FC4-C48B8EB04F9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33FF-0E00-4C72-87F3-1EE7EBAF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1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7466-7046-48B2-8FC4-C48B8EB04F9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33FF-0E00-4C72-87F3-1EE7EBAF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4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7466-7046-48B2-8FC4-C48B8EB04F9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33FF-0E00-4C72-87F3-1EE7EBAF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5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7466-7046-48B2-8FC4-C48B8EB04F9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33FF-0E00-4C72-87F3-1EE7EBAF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0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7466-7046-48B2-8FC4-C48B8EB04F9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33FF-0E00-4C72-87F3-1EE7EBAF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9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7466-7046-48B2-8FC4-C48B8EB04F9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33FF-0E00-4C72-87F3-1EE7EBAF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8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7466-7046-48B2-8FC4-C48B8EB04F9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33FF-0E00-4C72-87F3-1EE7EBAF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4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7466-7046-48B2-8FC4-C48B8EB04F9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33FF-0E00-4C72-87F3-1EE7EBAF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3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7466-7046-48B2-8FC4-C48B8EB04F9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33FF-0E00-4C72-87F3-1EE7EBAF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2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7466-7046-48B2-8FC4-C48B8EB04F9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B33FF-0E00-4C72-87F3-1EE7EBAF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3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ELIJAH’S REWARD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(II KINGS 2:1-12)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0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POINTS: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MAN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25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POINTS: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MAN</a:t>
            </a:r>
          </a:p>
          <a:p>
            <a:pPr marL="0" indent="0">
              <a:buNone/>
            </a:pPr>
            <a:r>
              <a:rPr lang="en-US" dirty="0" smtClean="0"/>
              <a:t>	* OBEDIENT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38293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POINTS: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MAN</a:t>
            </a:r>
          </a:p>
          <a:p>
            <a:pPr marL="0" indent="0">
              <a:buNone/>
            </a:pPr>
            <a:r>
              <a:rPr lang="en-US" dirty="0" smtClean="0"/>
              <a:t>	* OBEDIENT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*COURAGEOUS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3829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POINTS: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MAN</a:t>
            </a:r>
          </a:p>
          <a:p>
            <a:pPr marL="0" indent="0">
              <a:buNone/>
            </a:pPr>
            <a:r>
              <a:rPr lang="en-US" dirty="0" smtClean="0"/>
              <a:t>	* OBEDIENT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*COURAGEOUS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*TRUSTING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38293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POINTS: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MAN</a:t>
            </a:r>
          </a:p>
          <a:p>
            <a:pPr marL="0" indent="0">
              <a:buNone/>
            </a:pPr>
            <a:r>
              <a:rPr lang="en-US" dirty="0" smtClean="0"/>
              <a:t>	* OBEDIENT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*COURAGEOUS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*TRUSTING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*FAITHFUL</a:t>
            </a:r>
          </a:p>
        </p:txBody>
      </p:sp>
    </p:spTree>
    <p:extLst>
      <p:ext uri="{BB962C8B-B14F-4D97-AF65-F5344CB8AC3E}">
        <p14:creationId xmlns:p14="http://schemas.microsoft.com/office/powerpoint/2010/main" val="2838293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POINTS: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MAN</a:t>
            </a:r>
          </a:p>
          <a:p>
            <a:pPr marL="0" indent="0">
              <a:buNone/>
            </a:pPr>
            <a:r>
              <a:rPr lang="en-US" dirty="0" smtClean="0"/>
              <a:t>	* OBEDIENT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*COURAGEOUS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*TRUSTING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*FAITHFUL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  THE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93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OUR REWARD: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JESUS DESCENDS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TRUMPET SOUNDS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DEAD RAISED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LIVING CHANGED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MEET JESUS IN THE AIR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EARTH BURNED / DISSOLVED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79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51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ELIJAH’S REWARD</vt:lpstr>
      <vt:lpstr>POINTS:</vt:lpstr>
      <vt:lpstr>POINTS:</vt:lpstr>
      <vt:lpstr>POINTS:</vt:lpstr>
      <vt:lpstr>POINTS:</vt:lpstr>
      <vt:lpstr>POINTS:</vt:lpstr>
      <vt:lpstr>POINTS:</vt:lpstr>
      <vt:lpstr>OUR REWARD: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ELIJAH’S REWARD</dc:title>
  <dc:creator>4th street church</dc:creator>
  <cp:lastModifiedBy>4th street church</cp:lastModifiedBy>
  <cp:revision>1</cp:revision>
  <dcterms:created xsi:type="dcterms:W3CDTF">2015-07-31T15:45:41Z</dcterms:created>
  <dcterms:modified xsi:type="dcterms:W3CDTF">2015-07-31T15:50:21Z</dcterms:modified>
</cp:coreProperties>
</file>