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D3B1-4319-40BE-8EBB-68CC60C4AA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9168-7743-490B-A507-E4A0762A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8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D3B1-4319-40BE-8EBB-68CC60C4AA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9168-7743-490B-A507-E4A0762A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9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D3B1-4319-40BE-8EBB-68CC60C4AA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9168-7743-490B-A507-E4A0762A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D3B1-4319-40BE-8EBB-68CC60C4AA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9168-7743-490B-A507-E4A0762A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7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D3B1-4319-40BE-8EBB-68CC60C4AA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9168-7743-490B-A507-E4A0762A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D3B1-4319-40BE-8EBB-68CC60C4AA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9168-7743-490B-A507-E4A0762A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5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D3B1-4319-40BE-8EBB-68CC60C4AA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9168-7743-490B-A507-E4A0762A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D3B1-4319-40BE-8EBB-68CC60C4AA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9168-7743-490B-A507-E4A0762A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7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D3B1-4319-40BE-8EBB-68CC60C4AA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9168-7743-490B-A507-E4A0762A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5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D3B1-4319-40BE-8EBB-68CC60C4AA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9168-7743-490B-A507-E4A0762A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2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D3B1-4319-40BE-8EBB-68CC60C4AA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9168-7743-490B-A507-E4A0762A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3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6D3B1-4319-40BE-8EBB-68CC60C4AA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89168-7743-490B-A507-E4A0762A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3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ELIJAH’S DISCOURAGEMENT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KINGS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4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RESPONSE TO DISCOURAGEMENT: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SPEAK OPENLY TO GOD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(V. 4, 10, 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2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RESPONSE TO DISCOURAGEMENT: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SPEAK OPENLY TO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REMEMBER GOD IS STILL AT 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(V. 11-12)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9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RESPONSE TO DISCOURAGEMENT: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SPEAK OPENLY TO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REMEMBER GOD IS STILL AT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ACTIVE – (V. 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9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RESPONSE TO DISCOURAGEMENT: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SPEAK OPENLY TO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REMEMBER GOD IS STILL AT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ACTIVE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CONTROL NEGATIVE THOUGHTS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(V. </a:t>
            </a:r>
            <a:r>
              <a:rPr lang="en-US" smtClean="0"/>
              <a:t>16-18)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95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ELIJAH’S DISCOURAGEMENT</vt:lpstr>
      <vt:lpstr>RESPONSE TO DISCOURAGEMENT:</vt:lpstr>
      <vt:lpstr>RESPONSE TO DISCOURAGEMENT:</vt:lpstr>
      <vt:lpstr>RESPONSE TO DISCOURAGEMENT:</vt:lpstr>
      <vt:lpstr>RESPONSE TO DISCOURAGEMENT: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ELIJAH’S DISCOURAGEMENT</dc:title>
  <dc:creator>4th street church</dc:creator>
  <cp:lastModifiedBy>4th street church</cp:lastModifiedBy>
  <cp:revision>1</cp:revision>
  <dcterms:created xsi:type="dcterms:W3CDTF">2015-07-17T18:24:43Z</dcterms:created>
  <dcterms:modified xsi:type="dcterms:W3CDTF">2015-07-17T18:28:12Z</dcterms:modified>
</cp:coreProperties>
</file>