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4D12-AB95-469B-8020-2AEC599CE049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ED47-02CB-467F-B54D-AE14869AF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15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4D12-AB95-469B-8020-2AEC599CE049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ED47-02CB-467F-B54D-AE14869AF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33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4D12-AB95-469B-8020-2AEC599CE049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ED47-02CB-467F-B54D-AE14869AF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13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4D12-AB95-469B-8020-2AEC599CE049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ED47-02CB-467F-B54D-AE14869AF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117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4D12-AB95-469B-8020-2AEC599CE049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ED47-02CB-467F-B54D-AE14869AF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471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4D12-AB95-469B-8020-2AEC599CE049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ED47-02CB-467F-B54D-AE14869AF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14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4D12-AB95-469B-8020-2AEC599CE049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ED47-02CB-467F-B54D-AE14869AF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38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4D12-AB95-469B-8020-2AEC599CE049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ED47-02CB-467F-B54D-AE14869AF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972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4D12-AB95-469B-8020-2AEC599CE049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ED47-02CB-467F-B54D-AE14869AF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4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4D12-AB95-469B-8020-2AEC599CE049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ED47-02CB-467F-B54D-AE14869AF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99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4D12-AB95-469B-8020-2AEC599CE049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ED47-02CB-467F-B54D-AE14869AF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474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B4D12-AB95-469B-8020-2AEC599CE049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4ED47-02CB-467F-B54D-AE14869AF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39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COVETOUSNESS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30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COVETOUSNESS: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(ROM. 13:8+) – “UPON PASSION”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(#1937)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4153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COVETOUSNESS: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(ROM. 13:8+) – “UPON PASSION”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(#1937)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(I COR. 5:10+) – “MORE TO HAVE”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(#4132)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770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COVETOUSNESS: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(ROM. 13:8+) – “UPON PASSION”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(#1937)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(I COR. 5:10+) – “MORE TO HAVE”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(#4132)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(I TIM. 3:3) – “LOVER  OF SILVER”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(#866)</a:t>
            </a:r>
          </a:p>
        </p:txBody>
      </p:sp>
    </p:spTree>
    <p:extLst>
      <p:ext uri="{BB962C8B-B14F-4D97-AF65-F5344CB8AC3E}">
        <p14:creationId xmlns:p14="http://schemas.microsoft.com/office/powerpoint/2010/main" val="1802770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37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COVETOUSNESS</vt:lpstr>
      <vt:lpstr>COVETOUSNESS:</vt:lpstr>
      <vt:lpstr>COVETOUSNESS:</vt:lpstr>
      <vt:lpstr>COVETOUSNESS: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COVETOUSNESS</dc:title>
  <dc:creator>4th street church</dc:creator>
  <cp:lastModifiedBy>4th street church</cp:lastModifiedBy>
  <cp:revision>1</cp:revision>
  <dcterms:created xsi:type="dcterms:W3CDTF">2015-07-17T18:20:16Z</dcterms:created>
  <dcterms:modified xsi:type="dcterms:W3CDTF">2015-07-17T18:24:40Z</dcterms:modified>
</cp:coreProperties>
</file>