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071-DA02-4F51-8E23-6927120ED8A2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87B7B-B44D-4EFE-ABB2-29B78532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9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071-DA02-4F51-8E23-6927120ED8A2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87B7B-B44D-4EFE-ABB2-29B78532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5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071-DA02-4F51-8E23-6927120ED8A2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87B7B-B44D-4EFE-ABB2-29B78532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3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071-DA02-4F51-8E23-6927120ED8A2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87B7B-B44D-4EFE-ABB2-29B78532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6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071-DA02-4F51-8E23-6927120ED8A2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87B7B-B44D-4EFE-ABB2-29B78532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6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071-DA02-4F51-8E23-6927120ED8A2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87B7B-B44D-4EFE-ABB2-29B78532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5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071-DA02-4F51-8E23-6927120ED8A2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87B7B-B44D-4EFE-ABB2-29B78532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7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071-DA02-4F51-8E23-6927120ED8A2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87B7B-B44D-4EFE-ABB2-29B78532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2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071-DA02-4F51-8E23-6927120ED8A2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87B7B-B44D-4EFE-ABB2-29B78532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5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071-DA02-4F51-8E23-6927120ED8A2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87B7B-B44D-4EFE-ABB2-29B78532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4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A071-DA02-4F51-8E23-6927120ED8A2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87B7B-B44D-4EFE-ABB2-29B78532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3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0A071-DA02-4F51-8E23-6927120ED8A2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87B7B-B44D-4EFE-ABB2-29B78532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4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MATTER OF EMPHASIS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(LK. 14:12-14)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7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“NOT  … BUT …”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(MT. 6:19-21)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953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“NOT  … BUT …”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(MT. 6:19-21)</a:t>
            </a:r>
          </a:p>
          <a:p>
            <a:endParaRPr lang="en-US" dirty="0"/>
          </a:p>
          <a:p>
            <a:r>
              <a:rPr lang="en-US" dirty="0" smtClean="0"/>
              <a:t>(MT. 10:28)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79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“NOT  … BUT …”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(MT. 6:19-21)</a:t>
            </a:r>
          </a:p>
          <a:p>
            <a:endParaRPr lang="en-US" dirty="0"/>
          </a:p>
          <a:p>
            <a:r>
              <a:rPr lang="en-US" dirty="0" smtClean="0"/>
              <a:t>(MT. 10:28)</a:t>
            </a:r>
          </a:p>
          <a:p>
            <a:endParaRPr lang="en-US" dirty="0"/>
          </a:p>
          <a:p>
            <a:r>
              <a:rPr lang="en-US" dirty="0" smtClean="0"/>
              <a:t>(JN. 6:27)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793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“NOT  … BUT …”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(MT. 6:19-21)</a:t>
            </a:r>
          </a:p>
          <a:p>
            <a:endParaRPr lang="en-US" dirty="0"/>
          </a:p>
          <a:p>
            <a:r>
              <a:rPr lang="en-US" dirty="0" smtClean="0"/>
              <a:t>(MT. 10:28)</a:t>
            </a:r>
          </a:p>
          <a:p>
            <a:endParaRPr lang="en-US" dirty="0"/>
          </a:p>
          <a:p>
            <a:r>
              <a:rPr lang="en-US" dirty="0" smtClean="0"/>
              <a:t>(JN. 6:27)</a:t>
            </a:r>
          </a:p>
          <a:p>
            <a:endParaRPr lang="en-US" dirty="0"/>
          </a:p>
          <a:p>
            <a:r>
              <a:rPr lang="en-US" dirty="0" smtClean="0"/>
              <a:t>(II COR. 4:18)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793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“NOT  … BUT …”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(MT. 6:19-21)</a:t>
            </a:r>
          </a:p>
          <a:p>
            <a:endParaRPr lang="en-US" dirty="0"/>
          </a:p>
          <a:p>
            <a:r>
              <a:rPr lang="en-US" dirty="0" smtClean="0"/>
              <a:t>(MT. 10:28)</a:t>
            </a:r>
          </a:p>
          <a:p>
            <a:endParaRPr lang="en-US" dirty="0"/>
          </a:p>
          <a:p>
            <a:r>
              <a:rPr lang="en-US" smtClean="0"/>
              <a:t>(JN</a:t>
            </a:r>
            <a:r>
              <a:rPr lang="en-US" dirty="0" smtClean="0"/>
              <a:t>. 6:27)</a:t>
            </a:r>
          </a:p>
          <a:p>
            <a:endParaRPr lang="en-US" dirty="0"/>
          </a:p>
          <a:p>
            <a:r>
              <a:rPr lang="en-US" dirty="0" smtClean="0"/>
              <a:t>(II COR. 4:18)</a:t>
            </a:r>
          </a:p>
          <a:p>
            <a:endParaRPr lang="en-US" dirty="0"/>
          </a:p>
          <a:p>
            <a:r>
              <a:rPr lang="en-US" dirty="0" smtClean="0"/>
              <a:t>(I PET. 3:1-4)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793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 MATTER OF EMPHASIS</vt:lpstr>
      <vt:lpstr>“NOT  … BUT …”</vt:lpstr>
      <vt:lpstr>“NOT  … BUT …”</vt:lpstr>
      <vt:lpstr>“NOT  … BUT …”</vt:lpstr>
      <vt:lpstr>“NOT  … BUT …”</vt:lpstr>
      <vt:lpstr>“NOT  … BUT …”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MATTER OF EMPHASIS</dc:title>
  <dc:creator>4th street church</dc:creator>
  <cp:lastModifiedBy>4th street church</cp:lastModifiedBy>
  <cp:revision>1</cp:revision>
  <dcterms:created xsi:type="dcterms:W3CDTF">2015-07-11T15:47:44Z</dcterms:created>
  <dcterms:modified xsi:type="dcterms:W3CDTF">2015-07-11T15:50:25Z</dcterms:modified>
</cp:coreProperties>
</file>