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0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4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0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1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0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9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2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1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4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4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EE6C1-E288-4750-8946-BC593192FADC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CFE33-B874-4205-85FB-E0AE9540D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1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JESUS’ CLAIMS SUSTAINED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(JOHN)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2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CLAIMS MADE BY JESUS: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SPECIAL RELATIONSHIP TO GOD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(5:17-18) (6:33+) (7:29) (8:23) (14:7+)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CLAIMS MADE BY JESUS: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SPECIAL RELATIONSHIP TO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MESSIAH / CHRIST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(4:25-26) (6:62) (11:27)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CLAIMS MADE BY JESUS: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SPECIAL RELATIONSHIP TO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MESSIAH / CHRIST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ANSWER TO HUMANITIES NEEDS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LIVING WATER (4)  BREAD OF LIFE (6)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LIGHT (9)  SHEPHERD (10)  VINE (15)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JESUS’ CLAIMS SUSTAINED: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FATHER’S TESTIMONY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(3:2) (5:19) (10:25)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27:54)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9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JESUS’ CLAIMS SUSTAINED: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FATHER’S TESTIMONY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HOLY SPIRIT’S TESTIMONY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JESUS’ CLAIMS SUSTAINED: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FATHER’S TESTIMONY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HOLY SPIRIT’S TESTIMONY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GRAVE’S TESTIMONY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(20:28)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7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JESUS’ CLAIMS SUSTAINED</vt:lpstr>
      <vt:lpstr>CLAIMS MADE BY JESUS:</vt:lpstr>
      <vt:lpstr>CLAIMS MADE BY JESUS:</vt:lpstr>
      <vt:lpstr>CLAIMS MADE BY JESUS:</vt:lpstr>
      <vt:lpstr>JESUS’ CLAIMS SUSTAINED:</vt:lpstr>
      <vt:lpstr>JESUS’ CLAIMS SUSTAINED:</vt:lpstr>
      <vt:lpstr>JESUS’ CLAIMS SUSTAINED: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CLAIMS SUSTAINED</dc:title>
  <dc:creator>4th street church</dc:creator>
  <cp:lastModifiedBy>4th street church</cp:lastModifiedBy>
  <cp:revision>1</cp:revision>
  <dcterms:created xsi:type="dcterms:W3CDTF">2015-07-03T14:36:05Z</dcterms:created>
  <dcterms:modified xsi:type="dcterms:W3CDTF">2015-07-03T14:42:42Z</dcterms:modified>
</cp:coreProperties>
</file>