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4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0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0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6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8A70-FBE8-44BA-8371-CCAFFE472411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6203-41D7-454B-8367-58148153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DOGMATIST?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24:10+)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1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“DOGMATISM”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“POSITIVE OR ARROGANT ASSERTIONS AS A BELIEF WITHOUT PROOF”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(FUNK &amp; WAGNALL’S COLLEGE STANDARD DICTIONARY)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2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DOGMATIST?</vt:lpstr>
      <vt:lpstr>“DOGMATISM”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DOGMATIST?</dc:title>
  <dc:creator>4th street church</dc:creator>
  <cp:lastModifiedBy>4th street church</cp:lastModifiedBy>
  <cp:revision>1</cp:revision>
  <dcterms:created xsi:type="dcterms:W3CDTF">2015-07-03T14:42:45Z</dcterms:created>
  <dcterms:modified xsi:type="dcterms:W3CDTF">2015-07-03T14:47:37Z</dcterms:modified>
</cp:coreProperties>
</file>